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76" r:id="rId2"/>
    <p:sldId id="477" r:id="rId3"/>
    <p:sldId id="478" r:id="rId4"/>
    <p:sldId id="275" r:id="rId5"/>
    <p:sldId id="479" r:id="rId6"/>
    <p:sldId id="480" r:id="rId7"/>
    <p:sldId id="482" r:id="rId8"/>
    <p:sldId id="481" r:id="rId9"/>
    <p:sldId id="483" r:id="rId10"/>
    <p:sldId id="485" r:id="rId11"/>
    <p:sldId id="4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8"/>
    <p:restoredTop sz="94690"/>
  </p:normalViewPr>
  <p:slideViewPr>
    <p:cSldViewPr snapToGrid="0">
      <p:cViewPr varScale="1">
        <p:scale>
          <a:sx n="65" d="100"/>
          <a:sy n="65"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2016-2017 Results, 23 Test Sites</a:t>
            </a:r>
          </a:p>
        </c:rich>
      </c:tx>
      <c:layout>
        <c:manualLayout>
          <c:xMode val="edge"/>
          <c:yMode val="edge"/>
          <c:x val="1.6041776027996502E-2"/>
          <c:y val="2.77777777777777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'2-2016'!$F$4</c:f>
              <c:strCache>
                <c:ptCount val="1"/>
                <c:pt idx="0">
                  <c:v>Nivel 0</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7A0-B84B-A85B-75A605C91B0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'2-2016'!$G$4:$H$4</c:f>
              <c:numCache>
                <c:formatCode>0%</c:formatCode>
                <c:ptCount val="2"/>
                <c:pt idx="0">
                  <c:v>0.26</c:v>
                </c:pt>
                <c:pt idx="1">
                  <c:v>0</c:v>
                </c:pt>
              </c:numCache>
            </c:numRef>
          </c:val>
          <c:extLst>
            <c:ext xmlns:c16="http://schemas.microsoft.com/office/drawing/2014/chart" uri="{C3380CC4-5D6E-409C-BE32-E72D297353CC}">
              <c16:uniqueId val="{00000002-A7A0-B84B-A85B-75A605C91B04}"/>
            </c:ext>
          </c:extLst>
        </c:ser>
        <c:ser>
          <c:idx val="1"/>
          <c:order val="1"/>
          <c:tx>
            <c:strRef>
              <c:f>'2-2016'!$F$5</c:f>
              <c:strCache>
                <c:ptCount val="1"/>
                <c:pt idx="0">
                  <c:v>Nivel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'2-2016'!$G$5:$H$5</c:f>
              <c:numCache>
                <c:formatCode>0%</c:formatCode>
                <c:ptCount val="2"/>
                <c:pt idx="0">
                  <c:v>0.39</c:v>
                </c:pt>
                <c:pt idx="1">
                  <c:v>0</c:v>
                </c:pt>
              </c:numCache>
            </c:numRef>
          </c:val>
          <c:extLst>
            <c:ext xmlns:c16="http://schemas.microsoft.com/office/drawing/2014/chart" uri="{C3380CC4-5D6E-409C-BE32-E72D297353CC}">
              <c16:uniqueId val="{00000003-A7A0-B84B-A85B-75A605C91B04}"/>
            </c:ext>
          </c:extLst>
        </c:ser>
        <c:ser>
          <c:idx val="2"/>
          <c:order val="2"/>
          <c:tx>
            <c:strRef>
              <c:f>'2-2016'!$F$6</c:f>
              <c:strCache>
                <c:ptCount val="1"/>
                <c:pt idx="0">
                  <c:v>Nivel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'2-2016'!$G$6:$H$6</c:f>
              <c:numCache>
                <c:formatCode>0%</c:formatCode>
                <c:ptCount val="2"/>
                <c:pt idx="0">
                  <c:v>0.35</c:v>
                </c:pt>
                <c:pt idx="1">
                  <c:v>0</c:v>
                </c:pt>
              </c:numCache>
            </c:numRef>
          </c:val>
          <c:extLst>
            <c:ext xmlns:c16="http://schemas.microsoft.com/office/drawing/2014/chart" uri="{C3380CC4-5D6E-409C-BE32-E72D297353CC}">
              <c16:uniqueId val="{00000004-A7A0-B84B-A85B-75A605C91B04}"/>
            </c:ext>
          </c:extLst>
        </c:ser>
        <c:ser>
          <c:idx val="3"/>
          <c:order val="3"/>
          <c:tx>
            <c:strRef>
              <c:f>'2-2016'!$F$7</c:f>
              <c:strCache>
                <c:ptCount val="1"/>
                <c:pt idx="0">
                  <c:v>Nivel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'2-2016'!$G$7:$H$7</c:f>
              <c:numCache>
                <c:formatCode>0%</c:formatCode>
                <c:ptCount val="2"/>
                <c:pt idx="0">
                  <c:v>0</c:v>
                </c:pt>
                <c:pt idx="1">
                  <c:v>0.39</c:v>
                </c:pt>
              </c:numCache>
            </c:numRef>
          </c:val>
          <c:extLst>
            <c:ext xmlns:c16="http://schemas.microsoft.com/office/drawing/2014/chart" uri="{C3380CC4-5D6E-409C-BE32-E72D297353CC}">
              <c16:uniqueId val="{00000005-A7A0-B84B-A85B-75A605C91B04}"/>
            </c:ext>
          </c:extLst>
        </c:ser>
        <c:ser>
          <c:idx val="4"/>
          <c:order val="4"/>
          <c:tx>
            <c:strRef>
              <c:f>'2-2016'!$F$8</c:f>
              <c:strCache>
                <c:ptCount val="1"/>
                <c:pt idx="0">
                  <c:v>Nivel 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'2-2016'!$G$8:$H$8</c:f>
              <c:numCache>
                <c:formatCode>0%</c:formatCode>
                <c:ptCount val="2"/>
                <c:pt idx="0">
                  <c:v>0</c:v>
                </c:pt>
                <c:pt idx="1">
                  <c:v>0.61</c:v>
                </c:pt>
              </c:numCache>
            </c:numRef>
          </c:val>
          <c:extLst>
            <c:ext xmlns:c16="http://schemas.microsoft.com/office/drawing/2014/chart" uri="{C3380CC4-5D6E-409C-BE32-E72D297353CC}">
              <c16:uniqueId val="{00000006-A7A0-B84B-A85B-75A605C91B04}"/>
            </c:ext>
          </c:extLst>
        </c:ser>
        <c:dLbls>
          <c:showLegendKey val="0"/>
          <c:showVal val="0"/>
          <c:showCatName val="0"/>
          <c:showSerName val="0"/>
          <c:showPercent val="0"/>
          <c:showBubbleSize val="0"/>
        </c:dLbls>
        <c:gapWidth val="219"/>
        <c:overlap val="-27"/>
        <c:axId val="1084572223"/>
        <c:axId val="1084576543"/>
      </c:barChart>
      <c:catAx>
        <c:axId val="108457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576543"/>
        <c:crosses val="autoZero"/>
        <c:auto val="1"/>
        <c:lblAlgn val="ctr"/>
        <c:lblOffset val="100"/>
        <c:noMultiLvlLbl val="0"/>
      </c:catAx>
      <c:valAx>
        <c:axId val="1084576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57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2020-2023 Results, 75 Testing Sites</a:t>
            </a:r>
          </a:p>
        </c:rich>
      </c:tx>
      <c:layout>
        <c:manualLayout>
          <c:xMode val="edge"/>
          <c:yMode val="edge"/>
          <c:x val="3.1902668416447941E-2"/>
          <c:y val="1.38888888888888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'3-2020-23'!$B$28</c:f>
              <c:strCache>
                <c:ptCount val="1"/>
                <c:pt idx="0">
                  <c:v>Nivel 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'3-2020-23'!$C$28:$D$28</c:f>
              <c:numCache>
                <c:formatCode>0%</c:formatCode>
                <c:ptCount val="2"/>
                <c:pt idx="0">
                  <c:v>0.13</c:v>
                </c:pt>
                <c:pt idx="1">
                  <c:v>0</c:v>
                </c:pt>
              </c:numCache>
            </c:numRef>
          </c:val>
          <c:extLst>
            <c:ext xmlns:c16="http://schemas.microsoft.com/office/drawing/2014/chart" uri="{C3380CC4-5D6E-409C-BE32-E72D297353CC}">
              <c16:uniqueId val="{00000000-FF2C-7041-BE3F-838DB0905433}"/>
            </c:ext>
          </c:extLst>
        </c:ser>
        <c:ser>
          <c:idx val="1"/>
          <c:order val="1"/>
          <c:tx>
            <c:strRef>
              <c:f>'3-2020-23'!$B$29</c:f>
              <c:strCache>
                <c:ptCount val="1"/>
                <c:pt idx="0">
                  <c:v>Nivel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'3-2020-23'!$C$29:$D$29</c:f>
              <c:numCache>
                <c:formatCode>0%</c:formatCode>
                <c:ptCount val="2"/>
                <c:pt idx="0">
                  <c:v>0.26</c:v>
                </c:pt>
                <c:pt idx="1">
                  <c:v>0</c:v>
                </c:pt>
              </c:numCache>
            </c:numRef>
          </c:val>
          <c:extLst>
            <c:ext xmlns:c16="http://schemas.microsoft.com/office/drawing/2014/chart" uri="{C3380CC4-5D6E-409C-BE32-E72D297353CC}">
              <c16:uniqueId val="{00000001-FF2C-7041-BE3F-838DB0905433}"/>
            </c:ext>
          </c:extLst>
        </c:ser>
        <c:ser>
          <c:idx val="2"/>
          <c:order val="2"/>
          <c:tx>
            <c:strRef>
              <c:f>'3-2020-23'!$B$30</c:f>
              <c:strCache>
                <c:ptCount val="1"/>
                <c:pt idx="0">
                  <c:v>Nivel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'3-2020-23'!$C$30:$D$30</c:f>
              <c:numCache>
                <c:formatCode>0%</c:formatCode>
                <c:ptCount val="2"/>
                <c:pt idx="0">
                  <c:v>0.31</c:v>
                </c:pt>
                <c:pt idx="1">
                  <c:v>0.03</c:v>
                </c:pt>
              </c:numCache>
            </c:numRef>
          </c:val>
          <c:extLst>
            <c:ext xmlns:c16="http://schemas.microsoft.com/office/drawing/2014/chart" uri="{C3380CC4-5D6E-409C-BE32-E72D297353CC}">
              <c16:uniqueId val="{00000002-FF2C-7041-BE3F-838DB0905433}"/>
            </c:ext>
          </c:extLst>
        </c:ser>
        <c:ser>
          <c:idx val="3"/>
          <c:order val="3"/>
          <c:tx>
            <c:strRef>
              <c:f>'3-2020-23'!$B$31</c:f>
              <c:strCache>
                <c:ptCount val="1"/>
                <c:pt idx="0">
                  <c:v>Nivel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'3-2020-23'!$C$31:$D$31</c:f>
              <c:numCache>
                <c:formatCode>0%</c:formatCode>
                <c:ptCount val="2"/>
                <c:pt idx="0">
                  <c:v>0.19</c:v>
                </c:pt>
                <c:pt idx="1">
                  <c:v>0.28000000000000003</c:v>
                </c:pt>
              </c:numCache>
            </c:numRef>
          </c:val>
          <c:extLst>
            <c:ext xmlns:c16="http://schemas.microsoft.com/office/drawing/2014/chart" uri="{C3380CC4-5D6E-409C-BE32-E72D297353CC}">
              <c16:uniqueId val="{00000003-FF2C-7041-BE3F-838DB0905433}"/>
            </c:ext>
          </c:extLst>
        </c:ser>
        <c:ser>
          <c:idx val="4"/>
          <c:order val="4"/>
          <c:tx>
            <c:strRef>
              <c:f>'3-2020-23'!$B$32</c:f>
              <c:strCache>
                <c:ptCount val="1"/>
                <c:pt idx="0">
                  <c:v>Nivel 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'3-2020-23'!$C$32:$D$32</c:f>
              <c:numCache>
                <c:formatCode>0%</c:formatCode>
                <c:ptCount val="2"/>
                <c:pt idx="0">
                  <c:v>0.13</c:v>
                </c:pt>
                <c:pt idx="1">
                  <c:v>0.69</c:v>
                </c:pt>
              </c:numCache>
            </c:numRef>
          </c:val>
          <c:extLst>
            <c:ext xmlns:c16="http://schemas.microsoft.com/office/drawing/2014/chart" uri="{C3380CC4-5D6E-409C-BE32-E72D297353CC}">
              <c16:uniqueId val="{00000004-FF2C-7041-BE3F-838DB0905433}"/>
            </c:ext>
          </c:extLst>
        </c:ser>
        <c:dLbls>
          <c:showLegendKey val="0"/>
          <c:showVal val="0"/>
          <c:showCatName val="0"/>
          <c:showSerName val="0"/>
          <c:showPercent val="0"/>
          <c:showBubbleSize val="0"/>
        </c:dLbls>
        <c:gapWidth val="219"/>
        <c:overlap val="-27"/>
        <c:axId val="1253490864"/>
        <c:axId val="1253485584"/>
      </c:barChart>
      <c:catAx>
        <c:axId val="12534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85584"/>
        <c:crosses val="autoZero"/>
        <c:auto val="1"/>
        <c:lblAlgn val="ctr"/>
        <c:lblOffset val="100"/>
        <c:noMultiLvlLbl val="0"/>
      </c:catAx>
      <c:valAx>
        <c:axId val="125348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9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2016-2019 Results, 23 Test Sites</a:t>
            </a:r>
          </a:p>
        </c:rich>
      </c:tx>
      <c:layout>
        <c:manualLayout>
          <c:xMode val="edge"/>
          <c:yMode val="edge"/>
          <c:x val="1.6041776027996502E-2"/>
          <c:y val="2.77777777777777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'2-2016'!$F$4</c:f>
              <c:strCache>
                <c:ptCount val="1"/>
                <c:pt idx="0">
                  <c:v>Nivel 0</c:v>
                </c:pt>
              </c:strCache>
            </c:strRef>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5822-344C-BAAC-D4D4070CDE5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'2-2016'!$G$4:$H$4</c:f>
              <c:numCache>
                <c:formatCode>0%</c:formatCode>
                <c:ptCount val="2"/>
                <c:pt idx="0">
                  <c:v>0.26</c:v>
                </c:pt>
                <c:pt idx="1">
                  <c:v>0</c:v>
                </c:pt>
              </c:numCache>
            </c:numRef>
          </c:val>
          <c:extLst>
            <c:ext xmlns:c16="http://schemas.microsoft.com/office/drawing/2014/chart" uri="{C3380CC4-5D6E-409C-BE32-E72D297353CC}">
              <c16:uniqueId val="{00000002-5822-344C-BAAC-D4D4070CDE55}"/>
            </c:ext>
          </c:extLst>
        </c:ser>
        <c:ser>
          <c:idx val="1"/>
          <c:order val="1"/>
          <c:tx>
            <c:strRef>
              <c:f>'2-2016'!$F$5</c:f>
              <c:strCache>
                <c:ptCount val="1"/>
                <c:pt idx="0">
                  <c:v>Nivel  1</c:v>
                </c:pt>
              </c:strCache>
            </c:strRef>
          </c:tx>
          <c:spPr>
            <a:solidFill>
              <a:srgbClr val="CC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'2-2016'!$G$5:$H$5</c:f>
              <c:numCache>
                <c:formatCode>0%</c:formatCode>
                <c:ptCount val="2"/>
                <c:pt idx="0">
                  <c:v>0.39</c:v>
                </c:pt>
                <c:pt idx="1">
                  <c:v>0</c:v>
                </c:pt>
              </c:numCache>
            </c:numRef>
          </c:val>
          <c:extLst>
            <c:ext xmlns:c16="http://schemas.microsoft.com/office/drawing/2014/chart" uri="{C3380CC4-5D6E-409C-BE32-E72D297353CC}">
              <c16:uniqueId val="{00000003-5822-344C-BAAC-D4D4070CDE55}"/>
            </c:ext>
          </c:extLst>
        </c:ser>
        <c:ser>
          <c:idx val="2"/>
          <c:order val="2"/>
          <c:tx>
            <c:strRef>
              <c:f>'2-2016'!$F$6</c:f>
              <c:strCache>
                <c:ptCount val="1"/>
                <c:pt idx="0">
                  <c:v>Nivel 2</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'2-2016'!$G$6:$H$6</c:f>
              <c:numCache>
                <c:formatCode>0%</c:formatCode>
                <c:ptCount val="2"/>
                <c:pt idx="0">
                  <c:v>0.35</c:v>
                </c:pt>
                <c:pt idx="1">
                  <c:v>0</c:v>
                </c:pt>
              </c:numCache>
            </c:numRef>
          </c:val>
          <c:extLst>
            <c:ext xmlns:c16="http://schemas.microsoft.com/office/drawing/2014/chart" uri="{C3380CC4-5D6E-409C-BE32-E72D297353CC}">
              <c16:uniqueId val="{00000004-5822-344C-BAAC-D4D4070CDE55}"/>
            </c:ext>
          </c:extLst>
        </c:ser>
        <c:ser>
          <c:idx val="3"/>
          <c:order val="3"/>
          <c:tx>
            <c:strRef>
              <c:f>'2-2016'!$F$7</c:f>
              <c:strCache>
                <c:ptCount val="1"/>
                <c:pt idx="0">
                  <c:v>Nivel  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'2-2016'!$G$7:$H$7</c:f>
              <c:numCache>
                <c:formatCode>0%</c:formatCode>
                <c:ptCount val="2"/>
                <c:pt idx="0">
                  <c:v>0</c:v>
                </c:pt>
                <c:pt idx="1">
                  <c:v>0.39</c:v>
                </c:pt>
              </c:numCache>
            </c:numRef>
          </c:val>
          <c:extLst>
            <c:ext xmlns:c16="http://schemas.microsoft.com/office/drawing/2014/chart" uri="{C3380CC4-5D6E-409C-BE32-E72D297353CC}">
              <c16:uniqueId val="{00000005-5822-344C-BAAC-D4D4070CDE55}"/>
            </c:ext>
          </c:extLst>
        </c:ser>
        <c:ser>
          <c:idx val="4"/>
          <c:order val="4"/>
          <c:tx>
            <c:strRef>
              <c:f>'2-2016'!$F$8</c:f>
              <c:strCache>
                <c:ptCount val="1"/>
                <c:pt idx="0">
                  <c:v>Nivel 4</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'2-2016'!$G$8:$H$8</c:f>
              <c:numCache>
                <c:formatCode>0%</c:formatCode>
                <c:ptCount val="2"/>
                <c:pt idx="0">
                  <c:v>0</c:v>
                </c:pt>
                <c:pt idx="1">
                  <c:v>0.61</c:v>
                </c:pt>
              </c:numCache>
            </c:numRef>
          </c:val>
          <c:extLst>
            <c:ext xmlns:c16="http://schemas.microsoft.com/office/drawing/2014/chart" uri="{C3380CC4-5D6E-409C-BE32-E72D297353CC}">
              <c16:uniqueId val="{00000006-5822-344C-BAAC-D4D4070CDE55}"/>
            </c:ext>
          </c:extLst>
        </c:ser>
        <c:dLbls>
          <c:showLegendKey val="0"/>
          <c:showVal val="0"/>
          <c:showCatName val="0"/>
          <c:showSerName val="0"/>
          <c:showPercent val="0"/>
          <c:showBubbleSize val="0"/>
        </c:dLbls>
        <c:gapWidth val="219"/>
        <c:overlap val="-27"/>
        <c:axId val="1084572223"/>
        <c:axId val="1084576543"/>
      </c:barChart>
      <c:catAx>
        <c:axId val="108457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576543"/>
        <c:crosses val="autoZero"/>
        <c:auto val="1"/>
        <c:lblAlgn val="ctr"/>
        <c:lblOffset val="100"/>
        <c:noMultiLvlLbl val="0"/>
      </c:catAx>
      <c:valAx>
        <c:axId val="1084576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57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2020-2023 Results, 75 Testing Sites</a:t>
            </a:r>
          </a:p>
        </c:rich>
      </c:tx>
      <c:layout>
        <c:manualLayout>
          <c:xMode val="edge"/>
          <c:yMode val="edge"/>
          <c:x val="3.1902668416447941E-2"/>
          <c:y val="1.38888888888888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'3-2020-23'!$B$28</c:f>
              <c:strCache>
                <c:ptCount val="1"/>
                <c:pt idx="0">
                  <c:v>Nivel 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'3-2020-23'!$C$28:$D$28</c:f>
              <c:numCache>
                <c:formatCode>0%</c:formatCode>
                <c:ptCount val="2"/>
                <c:pt idx="0">
                  <c:v>0.13</c:v>
                </c:pt>
                <c:pt idx="1">
                  <c:v>0</c:v>
                </c:pt>
              </c:numCache>
            </c:numRef>
          </c:val>
          <c:extLst>
            <c:ext xmlns:c16="http://schemas.microsoft.com/office/drawing/2014/chart" uri="{C3380CC4-5D6E-409C-BE32-E72D297353CC}">
              <c16:uniqueId val="{00000000-9B6D-B346-B587-FE26404AEC58}"/>
            </c:ext>
          </c:extLst>
        </c:ser>
        <c:ser>
          <c:idx val="1"/>
          <c:order val="1"/>
          <c:tx>
            <c:strRef>
              <c:f>'3-2020-23'!$B$29</c:f>
              <c:strCache>
                <c:ptCount val="1"/>
                <c:pt idx="0">
                  <c:v>Nivel  1</c:v>
                </c:pt>
              </c:strCache>
            </c:strRef>
          </c:tx>
          <c:spPr>
            <a:solidFill>
              <a:srgbClr val="CC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C33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'3-2020-23'!$C$29:$D$29</c:f>
              <c:numCache>
                <c:formatCode>0%</c:formatCode>
                <c:ptCount val="2"/>
                <c:pt idx="0">
                  <c:v>0.26</c:v>
                </c:pt>
                <c:pt idx="1">
                  <c:v>0</c:v>
                </c:pt>
              </c:numCache>
            </c:numRef>
          </c:val>
          <c:extLst>
            <c:ext xmlns:c16="http://schemas.microsoft.com/office/drawing/2014/chart" uri="{C3380CC4-5D6E-409C-BE32-E72D297353CC}">
              <c16:uniqueId val="{00000001-9B6D-B346-B587-FE26404AEC58}"/>
            </c:ext>
          </c:extLst>
        </c:ser>
        <c:ser>
          <c:idx val="2"/>
          <c:order val="2"/>
          <c:tx>
            <c:strRef>
              <c:f>'3-2020-23'!$B$30</c:f>
              <c:strCache>
                <c:ptCount val="1"/>
                <c:pt idx="0">
                  <c:v>Nivel 2</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'3-2020-23'!$C$30:$D$30</c:f>
              <c:numCache>
                <c:formatCode>0%</c:formatCode>
                <c:ptCount val="2"/>
                <c:pt idx="0">
                  <c:v>0.31</c:v>
                </c:pt>
                <c:pt idx="1">
                  <c:v>0.03</c:v>
                </c:pt>
              </c:numCache>
            </c:numRef>
          </c:val>
          <c:extLst>
            <c:ext xmlns:c16="http://schemas.microsoft.com/office/drawing/2014/chart" uri="{C3380CC4-5D6E-409C-BE32-E72D297353CC}">
              <c16:uniqueId val="{00000002-9B6D-B346-B587-FE26404AEC58}"/>
            </c:ext>
          </c:extLst>
        </c:ser>
        <c:ser>
          <c:idx val="3"/>
          <c:order val="3"/>
          <c:tx>
            <c:strRef>
              <c:f>'3-2020-23'!$B$31</c:f>
              <c:strCache>
                <c:ptCount val="1"/>
                <c:pt idx="0">
                  <c:v>Nivel  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'3-2020-23'!$C$31:$D$31</c:f>
              <c:numCache>
                <c:formatCode>0%</c:formatCode>
                <c:ptCount val="2"/>
                <c:pt idx="0">
                  <c:v>0.19</c:v>
                </c:pt>
                <c:pt idx="1">
                  <c:v>0.28000000000000003</c:v>
                </c:pt>
              </c:numCache>
            </c:numRef>
          </c:val>
          <c:extLst>
            <c:ext xmlns:c16="http://schemas.microsoft.com/office/drawing/2014/chart" uri="{C3380CC4-5D6E-409C-BE32-E72D297353CC}">
              <c16:uniqueId val="{00000003-9B6D-B346-B587-FE26404AEC58}"/>
            </c:ext>
          </c:extLst>
        </c:ser>
        <c:ser>
          <c:idx val="4"/>
          <c:order val="4"/>
          <c:tx>
            <c:strRef>
              <c:f>'3-2020-23'!$B$32</c:f>
              <c:strCache>
                <c:ptCount val="1"/>
                <c:pt idx="0">
                  <c:v>Nivel 4</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'3-2020-23'!$C$32:$D$32</c:f>
              <c:numCache>
                <c:formatCode>0%</c:formatCode>
                <c:ptCount val="2"/>
                <c:pt idx="0">
                  <c:v>0.13</c:v>
                </c:pt>
                <c:pt idx="1">
                  <c:v>0.69</c:v>
                </c:pt>
              </c:numCache>
            </c:numRef>
          </c:val>
          <c:extLst>
            <c:ext xmlns:c16="http://schemas.microsoft.com/office/drawing/2014/chart" uri="{C3380CC4-5D6E-409C-BE32-E72D297353CC}">
              <c16:uniqueId val="{00000004-9B6D-B346-B587-FE26404AEC58}"/>
            </c:ext>
          </c:extLst>
        </c:ser>
        <c:dLbls>
          <c:showLegendKey val="0"/>
          <c:showVal val="0"/>
          <c:showCatName val="0"/>
          <c:showSerName val="0"/>
          <c:showPercent val="0"/>
          <c:showBubbleSize val="0"/>
        </c:dLbls>
        <c:gapWidth val="219"/>
        <c:overlap val="-27"/>
        <c:axId val="1253490864"/>
        <c:axId val="1253485584"/>
      </c:barChart>
      <c:catAx>
        <c:axId val="12534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85584"/>
        <c:crosses val="autoZero"/>
        <c:auto val="1"/>
        <c:lblAlgn val="ctr"/>
        <c:lblOffset val="100"/>
        <c:noMultiLvlLbl val="0"/>
      </c:catAx>
      <c:valAx>
        <c:axId val="125348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9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3766325220792E-2"/>
          <c:y val="4.1666685002325697E-2"/>
          <c:w val="0.93888888888888888"/>
          <c:h val="0.7908180227471566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E83E-8F48-B39C-17543AF380F6}"/>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E83E-8F48-B39C-17543AF380F6}"/>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5-E83E-8F48-B39C-17543AF380F6}"/>
              </c:ext>
            </c:extLst>
          </c:dPt>
          <c:dLbls>
            <c:dLbl>
              <c:idx val="0"/>
              <c:tx>
                <c:rich>
                  <a:bodyPr/>
                  <a:lstStyle/>
                  <a:p>
                    <a:fld id="{045FAC1C-579C-4CC6-B146-F5CB0908871B}" type="VALUE">
                      <a:rPr lang="en-US"/>
                      <a:pPr/>
                      <a:t>[VALOR]</a:t>
                    </a:fld>
                    <a:r>
                      <a:rPr lang="en-US"/>
                      <a:t> (100%)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3E-8F48-B39C-17543AF380F6}"/>
                </c:ext>
              </c:extLst>
            </c:dLbl>
            <c:dLbl>
              <c:idx val="1"/>
              <c:tx>
                <c:rich>
                  <a:bodyPr/>
                  <a:lstStyle/>
                  <a:p>
                    <a:fld id="{C7A9FDA6-2D90-4A15-83D2-CC076D1AA3B1}" type="VALUE">
                      <a:rPr lang="en-US"/>
                      <a:pPr/>
                      <a:t>[VALOR]</a:t>
                    </a:fld>
                    <a:r>
                      <a:rPr lang="en-US"/>
                      <a:t> (96%)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3E-8F48-B39C-17543AF380F6}"/>
                </c:ext>
              </c:extLst>
            </c:dLbl>
            <c:dLbl>
              <c:idx val="2"/>
              <c:tx>
                <c:rich>
                  <a:bodyPr/>
                  <a:lstStyle/>
                  <a:p>
                    <a:fld id="{21554E52-B6D1-49D1-883C-1861AA9D883E}" type="VALUE">
                      <a:rPr lang="en-US"/>
                      <a:pPr/>
                      <a:t>[VALOR]</a:t>
                    </a:fld>
                    <a:r>
                      <a:rPr lang="en-US"/>
                      <a:t>(97%)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3E-8F48-B39C-17543AF380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Hoja2!$I$5:$K$5</c:f>
              <c:strCache>
                <c:ptCount val="3"/>
                <c:pt idx="0">
                  <c:v>Total de Puntos de Prueba </c:v>
                </c:pt>
                <c:pt idx="1">
                  <c:v>No. % de Ptos.  de pruebas  con informe de concordancia </c:v>
                </c:pt>
                <c:pt idx="2">
                  <c:v>No. % de Ptos.    de pruebas/Concordancia &gt;98% </c:v>
                </c:pt>
              </c:strCache>
            </c:strRef>
          </c:cat>
          <c:val>
            <c:numRef>
              <c:f>Hoja2!$I$6:$K$6</c:f>
              <c:numCache>
                <c:formatCode>General</c:formatCode>
                <c:ptCount val="3"/>
                <c:pt idx="0">
                  <c:v>75</c:v>
                </c:pt>
                <c:pt idx="1">
                  <c:v>72</c:v>
                </c:pt>
                <c:pt idx="2">
                  <c:v>70</c:v>
                </c:pt>
              </c:numCache>
            </c:numRef>
          </c:val>
          <c:extLst>
            <c:ext xmlns:c16="http://schemas.microsoft.com/office/drawing/2014/chart" uri="{C3380CC4-5D6E-409C-BE32-E72D297353CC}">
              <c16:uniqueId val="{00000006-E83E-8F48-B39C-17543AF380F6}"/>
            </c:ext>
          </c:extLst>
        </c:ser>
        <c:dLbls>
          <c:showLegendKey val="0"/>
          <c:showVal val="0"/>
          <c:showCatName val="0"/>
          <c:showSerName val="0"/>
          <c:showPercent val="0"/>
          <c:showBubbleSize val="0"/>
        </c:dLbls>
        <c:gapWidth val="219"/>
        <c:overlap val="-27"/>
        <c:axId val="397426591"/>
        <c:axId val="397427071"/>
      </c:barChart>
      <c:catAx>
        <c:axId val="39742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427071"/>
        <c:crosses val="autoZero"/>
        <c:auto val="1"/>
        <c:lblAlgn val="ctr"/>
        <c:lblOffset val="100"/>
        <c:noMultiLvlLbl val="0"/>
      </c:catAx>
      <c:valAx>
        <c:axId val="397427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426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3766325220792E-2"/>
          <c:y val="4.1666685002325697E-2"/>
          <c:w val="0.93888888888888888"/>
          <c:h val="0.7908180227471566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A6EE-7340-BB5A-A5CD62C9A9A5}"/>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A6EE-7340-BB5A-A5CD62C9A9A5}"/>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5-A6EE-7340-BB5A-A5CD62C9A9A5}"/>
              </c:ext>
            </c:extLst>
          </c:dPt>
          <c:dLbls>
            <c:dLbl>
              <c:idx val="0"/>
              <c:tx>
                <c:rich>
                  <a:bodyPr/>
                  <a:lstStyle/>
                  <a:p>
                    <a:fld id="{045FAC1C-579C-4CC6-B146-F5CB0908871B}" type="VALUE">
                      <a:rPr lang="en-US"/>
                      <a:pPr/>
                      <a:t>[VALOR]</a:t>
                    </a:fld>
                    <a:r>
                      <a:rPr lang="en-US"/>
                      <a:t> (100%)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EE-7340-BB5A-A5CD62C9A9A5}"/>
                </c:ext>
              </c:extLst>
            </c:dLbl>
            <c:dLbl>
              <c:idx val="1"/>
              <c:tx>
                <c:rich>
                  <a:bodyPr/>
                  <a:lstStyle/>
                  <a:p>
                    <a:fld id="{C7A9FDA6-2D90-4A15-83D2-CC076D1AA3B1}" type="VALUE">
                      <a:rPr lang="en-US"/>
                      <a:pPr/>
                      <a:t>[VALOR]</a:t>
                    </a:fld>
                    <a:r>
                      <a:rPr lang="en-US"/>
                      <a:t> (96%)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EE-7340-BB5A-A5CD62C9A9A5}"/>
                </c:ext>
              </c:extLst>
            </c:dLbl>
            <c:dLbl>
              <c:idx val="2"/>
              <c:tx>
                <c:rich>
                  <a:bodyPr/>
                  <a:lstStyle/>
                  <a:p>
                    <a:fld id="{21554E52-B6D1-49D1-883C-1861AA9D883E}" type="VALUE">
                      <a:rPr lang="en-US"/>
                      <a:pPr/>
                      <a:t>[VALOR]</a:t>
                    </a:fld>
                    <a:r>
                      <a:rPr lang="en-US"/>
                      <a:t>(97%)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6EE-7340-BB5A-A5CD62C9A9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Hoja2!$I$5:$K$5</c:f>
              <c:strCache>
                <c:ptCount val="3"/>
                <c:pt idx="0">
                  <c:v>Total de Puntos de Prueba </c:v>
                </c:pt>
                <c:pt idx="1">
                  <c:v>No. % de Ptos.  de pruebas  con informe de concordancia </c:v>
                </c:pt>
                <c:pt idx="2">
                  <c:v>No. % de Ptos.    de pruebas/Concordancia ≥98% </c:v>
                </c:pt>
              </c:strCache>
            </c:strRef>
          </c:cat>
          <c:val>
            <c:numRef>
              <c:f>Hoja2!$I$6:$K$6</c:f>
              <c:numCache>
                <c:formatCode>General</c:formatCode>
                <c:ptCount val="3"/>
                <c:pt idx="0">
                  <c:v>75</c:v>
                </c:pt>
                <c:pt idx="1">
                  <c:v>72</c:v>
                </c:pt>
                <c:pt idx="2">
                  <c:v>70</c:v>
                </c:pt>
              </c:numCache>
            </c:numRef>
          </c:val>
          <c:extLst>
            <c:ext xmlns:c16="http://schemas.microsoft.com/office/drawing/2014/chart" uri="{C3380CC4-5D6E-409C-BE32-E72D297353CC}">
              <c16:uniqueId val="{00000006-A6EE-7340-BB5A-A5CD62C9A9A5}"/>
            </c:ext>
          </c:extLst>
        </c:ser>
        <c:dLbls>
          <c:showLegendKey val="0"/>
          <c:showVal val="0"/>
          <c:showCatName val="0"/>
          <c:showSerName val="0"/>
          <c:showPercent val="0"/>
          <c:showBubbleSize val="0"/>
        </c:dLbls>
        <c:gapWidth val="219"/>
        <c:overlap val="-27"/>
        <c:axId val="397426591"/>
        <c:axId val="397427071"/>
      </c:barChart>
      <c:catAx>
        <c:axId val="39742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427071"/>
        <c:crosses val="autoZero"/>
        <c:auto val="1"/>
        <c:lblAlgn val="ctr"/>
        <c:lblOffset val="100"/>
        <c:noMultiLvlLbl val="0"/>
      </c:catAx>
      <c:valAx>
        <c:axId val="397427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426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2016-2017 Results, 23 Test Sites</a:t>
            </a:r>
          </a:p>
        </c:rich>
      </c:tx>
      <c:layout>
        <c:manualLayout>
          <c:xMode val="edge"/>
          <c:yMode val="edge"/>
          <c:x val="1.6041776027996502E-2"/>
          <c:y val="2.77777777777777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'2-2016'!$F$4</c:f>
              <c:strCache>
                <c:ptCount val="1"/>
                <c:pt idx="0">
                  <c:v>Nivel 0</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64C-A745-A0CC-86A50F75862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'2-2016'!$G$4:$H$4</c:f>
              <c:numCache>
                <c:formatCode>0%</c:formatCode>
                <c:ptCount val="2"/>
                <c:pt idx="0">
                  <c:v>0.26</c:v>
                </c:pt>
                <c:pt idx="1">
                  <c:v>0</c:v>
                </c:pt>
              </c:numCache>
            </c:numRef>
          </c:val>
          <c:extLst>
            <c:ext xmlns:c16="http://schemas.microsoft.com/office/drawing/2014/chart" uri="{C3380CC4-5D6E-409C-BE32-E72D297353CC}">
              <c16:uniqueId val="{00000002-A64C-A745-A0CC-86A50F75862F}"/>
            </c:ext>
          </c:extLst>
        </c:ser>
        <c:ser>
          <c:idx val="1"/>
          <c:order val="1"/>
          <c:tx>
            <c:strRef>
              <c:f>'2-2016'!$F$5</c:f>
              <c:strCache>
                <c:ptCount val="1"/>
                <c:pt idx="0">
                  <c:v>Nivel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'2-2016'!$G$5:$H$5</c:f>
              <c:numCache>
                <c:formatCode>0%</c:formatCode>
                <c:ptCount val="2"/>
                <c:pt idx="0">
                  <c:v>0.39</c:v>
                </c:pt>
                <c:pt idx="1">
                  <c:v>0</c:v>
                </c:pt>
              </c:numCache>
            </c:numRef>
          </c:val>
          <c:extLst>
            <c:ext xmlns:c16="http://schemas.microsoft.com/office/drawing/2014/chart" uri="{C3380CC4-5D6E-409C-BE32-E72D297353CC}">
              <c16:uniqueId val="{00000003-A64C-A745-A0CC-86A50F75862F}"/>
            </c:ext>
          </c:extLst>
        </c:ser>
        <c:ser>
          <c:idx val="2"/>
          <c:order val="2"/>
          <c:tx>
            <c:strRef>
              <c:f>'2-2016'!$F$6</c:f>
              <c:strCache>
                <c:ptCount val="1"/>
                <c:pt idx="0">
                  <c:v>Nivel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'2-2016'!$G$6:$H$6</c:f>
              <c:numCache>
                <c:formatCode>0%</c:formatCode>
                <c:ptCount val="2"/>
                <c:pt idx="0">
                  <c:v>0.35</c:v>
                </c:pt>
                <c:pt idx="1">
                  <c:v>0</c:v>
                </c:pt>
              </c:numCache>
            </c:numRef>
          </c:val>
          <c:extLst>
            <c:ext xmlns:c16="http://schemas.microsoft.com/office/drawing/2014/chart" uri="{C3380CC4-5D6E-409C-BE32-E72D297353CC}">
              <c16:uniqueId val="{00000004-A64C-A745-A0CC-86A50F75862F}"/>
            </c:ext>
          </c:extLst>
        </c:ser>
        <c:ser>
          <c:idx val="3"/>
          <c:order val="3"/>
          <c:tx>
            <c:strRef>
              <c:f>'2-2016'!$F$7</c:f>
              <c:strCache>
                <c:ptCount val="1"/>
                <c:pt idx="0">
                  <c:v>Nivel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'2-2016'!$G$7:$H$7</c:f>
              <c:numCache>
                <c:formatCode>0%</c:formatCode>
                <c:ptCount val="2"/>
                <c:pt idx="0">
                  <c:v>0</c:v>
                </c:pt>
                <c:pt idx="1">
                  <c:v>0.39</c:v>
                </c:pt>
              </c:numCache>
            </c:numRef>
          </c:val>
          <c:extLst>
            <c:ext xmlns:c16="http://schemas.microsoft.com/office/drawing/2014/chart" uri="{C3380CC4-5D6E-409C-BE32-E72D297353CC}">
              <c16:uniqueId val="{00000005-A64C-A745-A0CC-86A50F75862F}"/>
            </c:ext>
          </c:extLst>
        </c:ser>
        <c:ser>
          <c:idx val="4"/>
          <c:order val="4"/>
          <c:tx>
            <c:strRef>
              <c:f>'2-2016'!$F$8</c:f>
              <c:strCache>
                <c:ptCount val="1"/>
                <c:pt idx="0">
                  <c:v>Nivel 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'2-2016'!$G$3:$H$3</c:f>
              <c:numCache>
                <c:formatCode>General</c:formatCode>
                <c:ptCount val="2"/>
                <c:pt idx="0">
                  <c:v>2016</c:v>
                </c:pt>
                <c:pt idx="1">
                  <c:v>2019</c:v>
                </c:pt>
              </c:numCache>
            </c:numRef>
          </c:cat>
          <c:val>
            <c:numRef>
              <c:f>'2-2016'!$G$8:$H$8</c:f>
              <c:numCache>
                <c:formatCode>0%</c:formatCode>
                <c:ptCount val="2"/>
                <c:pt idx="0">
                  <c:v>0</c:v>
                </c:pt>
                <c:pt idx="1">
                  <c:v>0.61</c:v>
                </c:pt>
              </c:numCache>
            </c:numRef>
          </c:val>
          <c:extLst>
            <c:ext xmlns:c16="http://schemas.microsoft.com/office/drawing/2014/chart" uri="{C3380CC4-5D6E-409C-BE32-E72D297353CC}">
              <c16:uniqueId val="{00000006-A64C-A745-A0CC-86A50F75862F}"/>
            </c:ext>
          </c:extLst>
        </c:ser>
        <c:dLbls>
          <c:showLegendKey val="0"/>
          <c:showVal val="0"/>
          <c:showCatName val="0"/>
          <c:showSerName val="0"/>
          <c:showPercent val="0"/>
          <c:showBubbleSize val="0"/>
        </c:dLbls>
        <c:gapWidth val="219"/>
        <c:overlap val="-27"/>
        <c:axId val="1084572223"/>
        <c:axId val="1084576543"/>
      </c:barChart>
      <c:catAx>
        <c:axId val="108457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576543"/>
        <c:crosses val="autoZero"/>
        <c:auto val="1"/>
        <c:lblAlgn val="ctr"/>
        <c:lblOffset val="100"/>
        <c:noMultiLvlLbl val="0"/>
      </c:catAx>
      <c:valAx>
        <c:axId val="1084576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457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2020-2023 Results, 75 Testing Sites</a:t>
            </a:r>
          </a:p>
        </c:rich>
      </c:tx>
      <c:layout>
        <c:manualLayout>
          <c:xMode val="edge"/>
          <c:yMode val="edge"/>
          <c:x val="3.1902668416447941E-2"/>
          <c:y val="1.38888888888888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'3-2020-23'!$B$28</c:f>
              <c:strCache>
                <c:ptCount val="1"/>
                <c:pt idx="0">
                  <c:v>Nivel 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'3-2020-23'!$C$28:$D$28</c:f>
              <c:numCache>
                <c:formatCode>0%</c:formatCode>
                <c:ptCount val="2"/>
                <c:pt idx="0">
                  <c:v>0.13</c:v>
                </c:pt>
                <c:pt idx="1">
                  <c:v>0</c:v>
                </c:pt>
              </c:numCache>
            </c:numRef>
          </c:val>
          <c:extLst>
            <c:ext xmlns:c16="http://schemas.microsoft.com/office/drawing/2014/chart" uri="{C3380CC4-5D6E-409C-BE32-E72D297353CC}">
              <c16:uniqueId val="{00000000-8913-6C48-9F27-268A76F50B12}"/>
            </c:ext>
          </c:extLst>
        </c:ser>
        <c:ser>
          <c:idx val="1"/>
          <c:order val="1"/>
          <c:tx>
            <c:strRef>
              <c:f>'3-2020-23'!$B$29</c:f>
              <c:strCache>
                <c:ptCount val="1"/>
                <c:pt idx="0">
                  <c:v>Nivel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'3-2020-23'!$C$29:$D$29</c:f>
              <c:numCache>
                <c:formatCode>0%</c:formatCode>
                <c:ptCount val="2"/>
                <c:pt idx="0">
                  <c:v>0.26</c:v>
                </c:pt>
                <c:pt idx="1">
                  <c:v>0</c:v>
                </c:pt>
              </c:numCache>
            </c:numRef>
          </c:val>
          <c:extLst>
            <c:ext xmlns:c16="http://schemas.microsoft.com/office/drawing/2014/chart" uri="{C3380CC4-5D6E-409C-BE32-E72D297353CC}">
              <c16:uniqueId val="{00000001-8913-6C48-9F27-268A76F50B12}"/>
            </c:ext>
          </c:extLst>
        </c:ser>
        <c:ser>
          <c:idx val="2"/>
          <c:order val="2"/>
          <c:tx>
            <c:strRef>
              <c:f>'3-2020-23'!$B$30</c:f>
              <c:strCache>
                <c:ptCount val="1"/>
                <c:pt idx="0">
                  <c:v>Nivel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'3-2020-23'!$C$30:$D$30</c:f>
              <c:numCache>
                <c:formatCode>0%</c:formatCode>
                <c:ptCount val="2"/>
                <c:pt idx="0">
                  <c:v>0.31</c:v>
                </c:pt>
                <c:pt idx="1">
                  <c:v>0.03</c:v>
                </c:pt>
              </c:numCache>
            </c:numRef>
          </c:val>
          <c:extLst>
            <c:ext xmlns:c16="http://schemas.microsoft.com/office/drawing/2014/chart" uri="{C3380CC4-5D6E-409C-BE32-E72D297353CC}">
              <c16:uniqueId val="{00000002-8913-6C48-9F27-268A76F50B12}"/>
            </c:ext>
          </c:extLst>
        </c:ser>
        <c:ser>
          <c:idx val="3"/>
          <c:order val="3"/>
          <c:tx>
            <c:strRef>
              <c:f>'3-2020-23'!$B$31</c:f>
              <c:strCache>
                <c:ptCount val="1"/>
                <c:pt idx="0">
                  <c:v>Nivel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'3-2020-23'!$C$31:$D$31</c:f>
              <c:numCache>
                <c:formatCode>0%</c:formatCode>
                <c:ptCount val="2"/>
                <c:pt idx="0">
                  <c:v>0.19</c:v>
                </c:pt>
                <c:pt idx="1">
                  <c:v>0.28000000000000003</c:v>
                </c:pt>
              </c:numCache>
            </c:numRef>
          </c:val>
          <c:extLst>
            <c:ext xmlns:c16="http://schemas.microsoft.com/office/drawing/2014/chart" uri="{C3380CC4-5D6E-409C-BE32-E72D297353CC}">
              <c16:uniqueId val="{00000003-8913-6C48-9F27-268A76F50B12}"/>
            </c:ext>
          </c:extLst>
        </c:ser>
        <c:ser>
          <c:idx val="4"/>
          <c:order val="4"/>
          <c:tx>
            <c:strRef>
              <c:f>'3-2020-23'!$B$32</c:f>
              <c:strCache>
                <c:ptCount val="1"/>
                <c:pt idx="0">
                  <c:v>Nivel 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'3-2020-23'!$C$26:$D$27</c:f>
              <c:strCache>
                <c:ptCount val="2"/>
                <c:pt idx="0">
                  <c:v>2020</c:v>
                </c:pt>
                <c:pt idx="1">
                  <c:v>2023</c:v>
                </c:pt>
              </c:strCache>
            </c:strRef>
          </c:cat>
          <c:val>
            <c:numRef>
              <c:f>'3-2020-23'!$C$32:$D$32</c:f>
              <c:numCache>
                <c:formatCode>0%</c:formatCode>
                <c:ptCount val="2"/>
                <c:pt idx="0">
                  <c:v>0.13</c:v>
                </c:pt>
                <c:pt idx="1">
                  <c:v>0.69</c:v>
                </c:pt>
              </c:numCache>
            </c:numRef>
          </c:val>
          <c:extLst>
            <c:ext xmlns:c16="http://schemas.microsoft.com/office/drawing/2014/chart" uri="{C3380CC4-5D6E-409C-BE32-E72D297353CC}">
              <c16:uniqueId val="{00000004-8913-6C48-9F27-268A76F50B12}"/>
            </c:ext>
          </c:extLst>
        </c:ser>
        <c:dLbls>
          <c:showLegendKey val="0"/>
          <c:showVal val="0"/>
          <c:showCatName val="0"/>
          <c:showSerName val="0"/>
          <c:showPercent val="0"/>
          <c:showBubbleSize val="0"/>
        </c:dLbls>
        <c:gapWidth val="219"/>
        <c:overlap val="-27"/>
        <c:axId val="1253490864"/>
        <c:axId val="1253485584"/>
      </c:barChart>
      <c:catAx>
        <c:axId val="12534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85584"/>
        <c:crosses val="autoZero"/>
        <c:auto val="1"/>
        <c:lblAlgn val="ctr"/>
        <c:lblOffset val="100"/>
        <c:noMultiLvlLbl val="0"/>
      </c:catAx>
      <c:valAx>
        <c:axId val="125348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349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73766325220792E-2"/>
          <c:y val="4.1666685002325697E-2"/>
          <c:w val="0.93888888888888888"/>
          <c:h val="0.7908180227471566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95B2-AB49-B062-08E85D01E563}"/>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95B2-AB49-B062-08E85D01E563}"/>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5-95B2-AB49-B062-08E85D01E563}"/>
              </c:ext>
            </c:extLst>
          </c:dPt>
          <c:dLbls>
            <c:dLbl>
              <c:idx val="0"/>
              <c:tx>
                <c:rich>
                  <a:bodyPr/>
                  <a:lstStyle/>
                  <a:p>
                    <a:fld id="{045FAC1C-579C-4CC6-B146-F5CB0908871B}" type="VALUE">
                      <a:rPr lang="en-US"/>
                      <a:pPr/>
                      <a:t>[VALOR]</a:t>
                    </a:fld>
                    <a:r>
                      <a:rPr lang="en-US"/>
                      <a:t> (100%)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B2-AB49-B062-08E85D01E563}"/>
                </c:ext>
              </c:extLst>
            </c:dLbl>
            <c:dLbl>
              <c:idx val="1"/>
              <c:tx>
                <c:rich>
                  <a:bodyPr/>
                  <a:lstStyle/>
                  <a:p>
                    <a:fld id="{C7A9FDA6-2D90-4A15-83D2-CC076D1AA3B1}" type="VALUE">
                      <a:rPr lang="en-US"/>
                      <a:pPr/>
                      <a:t>[VALOR]</a:t>
                    </a:fld>
                    <a:r>
                      <a:rPr lang="en-US"/>
                      <a:t> (96%)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5B2-AB49-B062-08E85D01E563}"/>
                </c:ext>
              </c:extLst>
            </c:dLbl>
            <c:dLbl>
              <c:idx val="2"/>
              <c:tx>
                <c:rich>
                  <a:bodyPr/>
                  <a:lstStyle/>
                  <a:p>
                    <a:fld id="{21554E52-B6D1-49D1-883C-1861AA9D883E}" type="VALUE">
                      <a:rPr lang="en-US"/>
                      <a:pPr/>
                      <a:t>[VALOR]</a:t>
                    </a:fld>
                    <a:r>
                      <a:rPr lang="en-US"/>
                      <a:t>(97%)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5B2-AB49-B062-08E85D01E5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Hoja2!$I$5:$K$5</c:f>
              <c:strCache>
                <c:ptCount val="3"/>
                <c:pt idx="0">
                  <c:v>Total de Puntos de Prueba </c:v>
                </c:pt>
                <c:pt idx="1">
                  <c:v>No. % de Ptos.  de pruebas  con informe de concordancia </c:v>
                </c:pt>
                <c:pt idx="2">
                  <c:v>No. % de Ptos.    de pruebas/Concordancia &gt;98% </c:v>
                </c:pt>
              </c:strCache>
            </c:strRef>
          </c:cat>
          <c:val>
            <c:numRef>
              <c:f>Hoja2!$I$6:$K$6</c:f>
              <c:numCache>
                <c:formatCode>General</c:formatCode>
                <c:ptCount val="3"/>
                <c:pt idx="0">
                  <c:v>75</c:v>
                </c:pt>
                <c:pt idx="1">
                  <c:v>72</c:v>
                </c:pt>
                <c:pt idx="2">
                  <c:v>70</c:v>
                </c:pt>
              </c:numCache>
            </c:numRef>
          </c:val>
          <c:extLst>
            <c:ext xmlns:c16="http://schemas.microsoft.com/office/drawing/2014/chart" uri="{C3380CC4-5D6E-409C-BE32-E72D297353CC}">
              <c16:uniqueId val="{00000006-95B2-AB49-B062-08E85D01E563}"/>
            </c:ext>
          </c:extLst>
        </c:ser>
        <c:dLbls>
          <c:showLegendKey val="0"/>
          <c:showVal val="0"/>
          <c:showCatName val="0"/>
          <c:showSerName val="0"/>
          <c:showPercent val="0"/>
          <c:showBubbleSize val="0"/>
        </c:dLbls>
        <c:gapWidth val="219"/>
        <c:overlap val="-27"/>
        <c:axId val="397426591"/>
        <c:axId val="397427071"/>
      </c:barChart>
      <c:catAx>
        <c:axId val="397426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427071"/>
        <c:crosses val="autoZero"/>
        <c:auto val="1"/>
        <c:lblAlgn val="ctr"/>
        <c:lblOffset val="100"/>
        <c:noMultiLvlLbl val="0"/>
      </c:catAx>
      <c:valAx>
        <c:axId val="3974270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426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50168-0E9B-4617-B9BE-A4281509B5F3}"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24D81F18-087D-4FC5-A2BF-FBBE361CFBC5}">
      <dgm:prSet custT="1">
        <dgm:style>
          <a:lnRef idx="1">
            <a:schemeClr val="accent2"/>
          </a:lnRef>
          <a:fillRef idx="3">
            <a:schemeClr val="accent2"/>
          </a:fillRef>
          <a:effectRef idx="2">
            <a:schemeClr val="accent2"/>
          </a:effectRef>
          <a:fontRef idx="minor">
            <a:schemeClr val="lt1"/>
          </a:fontRef>
        </dgm:style>
      </dgm:prSet>
      <dgm:spPr>
        <a:solidFill>
          <a:srgbClr val="00B0F0"/>
        </a:solidFill>
      </dgm:spPr>
      <dgm:t>
        <a:bodyPr anchor="ctr"/>
        <a:lstStyle/>
        <a:p>
          <a:r>
            <a:rPr lang="en-US" sz="1800" b="0" i="0" kern="1200" dirty="0">
              <a:latin typeface="Calibri Light" panose="020F0302020204030204" pitchFamily="34" charset="0"/>
              <a:ea typeface="+mn-ea"/>
              <a:cs typeface="Calibri Light" panose="020F0302020204030204" pitchFamily="34" charset="0"/>
            </a:rPr>
            <a:t>In 2016, a Training for Trainers (TOT) program was initiated, training 15 </a:t>
          </a:r>
          <a:r>
            <a:rPr lang="en-US" sz="1800" b="0" i="0" kern="1200" dirty="0" err="1">
              <a:latin typeface="Calibri Light" panose="020F0302020204030204" pitchFamily="34" charset="0"/>
              <a:ea typeface="+mn-ea"/>
              <a:cs typeface="Calibri Light" panose="020F0302020204030204" pitchFamily="34" charset="0"/>
            </a:rPr>
            <a:t>bioanalysts</a:t>
          </a:r>
          <a:r>
            <a:rPr lang="en-US" sz="1800" b="0" i="0" kern="1200" dirty="0">
              <a:latin typeface="Calibri Light" panose="020F0302020204030204" pitchFamily="34" charset="0"/>
              <a:ea typeface="+mn-ea"/>
              <a:cs typeface="Calibri Light" panose="020F0302020204030204" pitchFamily="34" charset="0"/>
            </a:rPr>
            <a:t>.</a:t>
          </a:r>
          <a:endParaRPr lang="en-US" sz="1800" b="0" i="0" kern="1200" dirty="0">
            <a:latin typeface="Calibri Light" panose="020F0302020204030204" pitchFamily="34" charset="0"/>
            <a:cs typeface="Calibri Light" panose="020F0302020204030204" pitchFamily="34" charset="0"/>
          </a:endParaRPr>
        </a:p>
      </dgm:t>
    </dgm:pt>
    <dgm:pt modelId="{F29E2547-0F91-426C-B806-F4DEF507A6A2}" type="parTrans" cxnId="{F4EA0871-1847-48CA-94DE-18BC4FEF5381}">
      <dgm:prSet/>
      <dgm:spPr/>
      <dgm:t>
        <a:bodyPr/>
        <a:lstStyle/>
        <a:p>
          <a:endParaRPr lang="en-US"/>
        </a:p>
      </dgm:t>
    </dgm:pt>
    <dgm:pt modelId="{1A7DFA93-2CC3-4033-A8CB-B585D48855A3}" type="sibTrans" cxnId="{F4EA0871-1847-48CA-94DE-18BC4FEF5381}">
      <dgm:prSet/>
      <dgm:spPr/>
      <dgm:t>
        <a:bodyPr/>
        <a:lstStyle/>
        <a:p>
          <a:endParaRPr lang="en-US"/>
        </a:p>
      </dgm:t>
    </dgm:pt>
    <dgm:pt modelId="{1CE93091-BE61-4C2A-8DBD-C8FFC58C0D69}">
      <dgm:prSet custT="1"/>
      <dgm:spPr>
        <a:solidFill>
          <a:schemeClr val="accent2">
            <a:lumMod val="50000"/>
          </a:schemeClr>
        </a:solidFill>
      </dgm:spPr>
      <dgm:t>
        <a:bodyPr/>
        <a:lstStyle/>
        <a:p>
          <a:r>
            <a:rPr lang="en-US" sz="1800" b="1" i="0" dirty="0">
              <a:latin typeface="Calibri" panose="020F0502020204030204" pitchFamily="34" charset="0"/>
              <a:cs typeface="Calibri" panose="020F0502020204030204" pitchFamily="34" charset="0"/>
            </a:rPr>
            <a:t>In 2017, training began for the personnel of the test sites;  by 2024, </a:t>
          </a:r>
          <a:r>
            <a:rPr lang="en-US" sz="1800" b="0" i="0" dirty="0">
              <a:latin typeface="Calibri Light" panose="020F0302020204030204" pitchFamily="34" charset="0"/>
              <a:cs typeface="Calibri Light" panose="020F0302020204030204" pitchFamily="34" charset="0"/>
            </a:rPr>
            <a:t>42 trainings have been carried out and 726 health professionals have been trained, 246 </a:t>
          </a:r>
          <a:r>
            <a:rPr lang="en-US" sz="1800" b="0" i="0" dirty="0" err="1">
              <a:latin typeface="Calibri Light" panose="020F0302020204030204" pitchFamily="34" charset="0"/>
              <a:cs typeface="Calibri Light" panose="020F0302020204030204" pitchFamily="34" charset="0"/>
            </a:rPr>
            <a:t>bioanalysts</a:t>
          </a:r>
          <a:r>
            <a:rPr lang="en-US" sz="1800" b="0" i="0" dirty="0">
              <a:latin typeface="Calibri Light" panose="020F0302020204030204" pitchFamily="34" charset="0"/>
              <a:cs typeface="Calibri Light" panose="020F0302020204030204" pitchFamily="34" charset="0"/>
            </a:rPr>
            <a:t> 480 non-</a:t>
          </a:r>
          <a:r>
            <a:rPr lang="en-US" sz="1800" b="0" i="0" dirty="0" err="1">
              <a:latin typeface="Calibri Light" panose="020F0302020204030204" pitchFamily="34" charset="0"/>
              <a:cs typeface="Calibri Light" panose="020F0302020204030204" pitchFamily="34" charset="0"/>
            </a:rPr>
            <a:t>bioanalysts</a:t>
          </a:r>
          <a:endParaRPr lang="en-US" sz="1800" b="0" i="0" dirty="0">
            <a:latin typeface="Calibri Light" panose="020F0302020204030204" pitchFamily="34" charset="0"/>
            <a:cs typeface="Calibri Light" panose="020F0302020204030204" pitchFamily="34" charset="0"/>
          </a:endParaRPr>
        </a:p>
      </dgm:t>
    </dgm:pt>
    <dgm:pt modelId="{C56D186C-C516-40A7-8802-27F60053CF3E}" type="parTrans" cxnId="{2E1046D9-A497-490A-A05E-33406CD68D5D}">
      <dgm:prSet/>
      <dgm:spPr/>
      <dgm:t>
        <a:bodyPr/>
        <a:lstStyle/>
        <a:p>
          <a:endParaRPr lang="en-US"/>
        </a:p>
      </dgm:t>
    </dgm:pt>
    <dgm:pt modelId="{0F14E54B-CCE1-4FF0-958F-4A31CA330795}" type="sibTrans" cxnId="{2E1046D9-A497-490A-A05E-33406CD68D5D}">
      <dgm:prSet/>
      <dgm:spPr/>
      <dgm:t>
        <a:bodyPr/>
        <a:lstStyle/>
        <a:p>
          <a:endParaRPr lang="en-US"/>
        </a:p>
      </dgm:t>
    </dgm:pt>
    <dgm:pt modelId="{638D5EF2-961B-4489-8DA7-FBF42F36D2D9}">
      <dgm:prSet custT="1"/>
      <dgm:spPr/>
      <dgm:t>
        <a:bodyPr anchor="ctr"/>
        <a:lstStyle/>
        <a:p>
          <a:r>
            <a:rPr lang="en-US" sz="1800" b="0" i="0" dirty="0">
              <a:latin typeface="Calibri Light" panose="020F0302020204030204" pitchFamily="34" charset="0"/>
              <a:cs typeface="Calibri Light" panose="020F0302020204030204" pitchFamily="34" charset="0"/>
            </a:rPr>
            <a:t>Review of training content by technicians from the National STD/HIV Control Program.</a:t>
          </a:r>
          <a:endParaRPr lang="en-US" sz="1800" b="0" i="0" kern="1200" dirty="0">
            <a:latin typeface="Calibri Light" panose="020F0302020204030204" pitchFamily="34" charset="0"/>
            <a:cs typeface="Calibri Light" panose="020F0302020204030204" pitchFamily="34" charset="0"/>
          </a:endParaRPr>
        </a:p>
      </dgm:t>
    </dgm:pt>
    <dgm:pt modelId="{0303CE62-5B1F-424B-8F87-D47BE276759A}" type="parTrans" cxnId="{DB0860A0-5223-4F2F-A8E7-6D1DCEE4F8FD}">
      <dgm:prSet/>
      <dgm:spPr/>
      <dgm:t>
        <a:bodyPr/>
        <a:lstStyle/>
        <a:p>
          <a:endParaRPr lang="es-DO"/>
        </a:p>
      </dgm:t>
    </dgm:pt>
    <dgm:pt modelId="{8CDEB3B6-C1C7-40D9-BB4F-40C540EFCD53}" type="sibTrans" cxnId="{DB0860A0-5223-4F2F-A8E7-6D1DCEE4F8FD}">
      <dgm:prSet/>
      <dgm:spPr/>
      <dgm:t>
        <a:bodyPr/>
        <a:lstStyle/>
        <a:p>
          <a:endParaRPr lang="es-DO" dirty="0"/>
        </a:p>
      </dgm:t>
    </dgm:pt>
    <dgm:pt modelId="{23D81209-33CA-C445-9C2D-39BEB0DB59D9}" type="pres">
      <dgm:prSet presAssocID="{1BF50168-0E9B-4617-B9BE-A4281509B5F3}" presName="linearFlow" presStyleCnt="0">
        <dgm:presLayoutVars>
          <dgm:resizeHandles val="exact"/>
        </dgm:presLayoutVars>
      </dgm:prSet>
      <dgm:spPr/>
    </dgm:pt>
    <dgm:pt modelId="{0E5BB138-CBFD-9945-BAB1-FC4AE3400D62}" type="pres">
      <dgm:prSet presAssocID="{24D81F18-087D-4FC5-A2BF-FBBE361CFBC5}" presName="node" presStyleLbl="node1" presStyleIdx="0" presStyleCnt="3" custScaleX="187047" custScaleY="98070">
        <dgm:presLayoutVars>
          <dgm:bulletEnabled val="1"/>
        </dgm:presLayoutVars>
      </dgm:prSet>
      <dgm:spPr/>
    </dgm:pt>
    <dgm:pt modelId="{F325F702-BFF7-4441-9920-2D468494DAD5}" type="pres">
      <dgm:prSet presAssocID="{1A7DFA93-2CC3-4033-A8CB-B585D48855A3}" presName="sibTrans" presStyleLbl="sibTrans2D1" presStyleIdx="0" presStyleCnt="2"/>
      <dgm:spPr/>
    </dgm:pt>
    <dgm:pt modelId="{3C0FD9F1-E2FA-AE4C-917C-FCA6E99C1882}" type="pres">
      <dgm:prSet presAssocID="{1A7DFA93-2CC3-4033-A8CB-B585D48855A3}" presName="connectorText" presStyleLbl="sibTrans2D1" presStyleIdx="0" presStyleCnt="2"/>
      <dgm:spPr/>
    </dgm:pt>
    <dgm:pt modelId="{9D54591E-4AB1-2E4C-9A8E-8071B03EA712}" type="pres">
      <dgm:prSet presAssocID="{638D5EF2-961B-4489-8DA7-FBF42F36D2D9}" presName="node" presStyleLbl="node1" presStyleIdx="1" presStyleCnt="3" custScaleX="187625" custScaleY="83946" custLinFactNeighborY="-25484">
        <dgm:presLayoutVars>
          <dgm:bulletEnabled val="1"/>
        </dgm:presLayoutVars>
      </dgm:prSet>
      <dgm:spPr/>
    </dgm:pt>
    <dgm:pt modelId="{5C7E900A-D5A0-FC49-A2BC-C196D47666B8}" type="pres">
      <dgm:prSet presAssocID="{8CDEB3B6-C1C7-40D9-BB4F-40C540EFCD53}" presName="sibTrans" presStyleLbl="sibTrans2D1" presStyleIdx="1" presStyleCnt="2"/>
      <dgm:spPr/>
    </dgm:pt>
    <dgm:pt modelId="{BC219201-85EE-8942-9465-4942D473BCDA}" type="pres">
      <dgm:prSet presAssocID="{8CDEB3B6-C1C7-40D9-BB4F-40C540EFCD53}" presName="connectorText" presStyleLbl="sibTrans2D1" presStyleIdx="1" presStyleCnt="2"/>
      <dgm:spPr/>
    </dgm:pt>
    <dgm:pt modelId="{18BB8CDB-7515-0E4C-B29B-A02B78B9AEC0}" type="pres">
      <dgm:prSet presAssocID="{1CE93091-BE61-4C2A-8DBD-C8FFC58C0D69}" presName="node" presStyleLbl="node1" presStyleIdx="2" presStyleCnt="3" custScaleX="186688" custLinFactNeighborY="-42899">
        <dgm:presLayoutVars>
          <dgm:bulletEnabled val="1"/>
        </dgm:presLayoutVars>
      </dgm:prSet>
      <dgm:spPr/>
    </dgm:pt>
  </dgm:ptLst>
  <dgm:cxnLst>
    <dgm:cxn modelId="{92C2F23D-03C0-024C-9C52-6DBBFAF874AE}" type="presOf" srcId="{1A7DFA93-2CC3-4033-A8CB-B585D48855A3}" destId="{F325F702-BFF7-4441-9920-2D468494DAD5}" srcOrd="0" destOrd="0" presId="urn:microsoft.com/office/officeart/2005/8/layout/process2"/>
    <dgm:cxn modelId="{4B0CA46F-36D5-AB47-AAC9-9C9C71C76164}" type="presOf" srcId="{1A7DFA93-2CC3-4033-A8CB-B585D48855A3}" destId="{3C0FD9F1-E2FA-AE4C-917C-FCA6E99C1882}" srcOrd="1" destOrd="0" presId="urn:microsoft.com/office/officeart/2005/8/layout/process2"/>
    <dgm:cxn modelId="{F4EA0871-1847-48CA-94DE-18BC4FEF5381}" srcId="{1BF50168-0E9B-4617-B9BE-A4281509B5F3}" destId="{24D81F18-087D-4FC5-A2BF-FBBE361CFBC5}" srcOrd="0" destOrd="0" parTransId="{F29E2547-0F91-426C-B806-F4DEF507A6A2}" sibTransId="{1A7DFA93-2CC3-4033-A8CB-B585D48855A3}"/>
    <dgm:cxn modelId="{0F217473-243A-BF42-B5CA-E817B2C6B442}" type="presOf" srcId="{1CE93091-BE61-4C2A-8DBD-C8FFC58C0D69}" destId="{18BB8CDB-7515-0E4C-B29B-A02B78B9AEC0}" srcOrd="0" destOrd="0" presId="urn:microsoft.com/office/officeart/2005/8/layout/process2"/>
    <dgm:cxn modelId="{DB0860A0-5223-4F2F-A8E7-6D1DCEE4F8FD}" srcId="{1BF50168-0E9B-4617-B9BE-A4281509B5F3}" destId="{638D5EF2-961B-4489-8DA7-FBF42F36D2D9}" srcOrd="1" destOrd="0" parTransId="{0303CE62-5B1F-424B-8F87-D47BE276759A}" sibTransId="{8CDEB3B6-C1C7-40D9-BB4F-40C540EFCD53}"/>
    <dgm:cxn modelId="{44C0A3A4-D025-D542-837F-670198FBA8C3}" type="presOf" srcId="{8CDEB3B6-C1C7-40D9-BB4F-40C540EFCD53}" destId="{BC219201-85EE-8942-9465-4942D473BCDA}" srcOrd="1" destOrd="0" presId="urn:microsoft.com/office/officeart/2005/8/layout/process2"/>
    <dgm:cxn modelId="{27C7A9AB-F42E-2B46-807F-FA51D5CCA63C}" type="presOf" srcId="{1BF50168-0E9B-4617-B9BE-A4281509B5F3}" destId="{23D81209-33CA-C445-9C2D-39BEB0DB59D9}" srcOrd="0" destOrd="0" presId="urn:microsoft.com/office/officeart/2005/8/layout/process2"/>
    <dgm:cxn modelId="{DF4901C8-5C7C-4745-A94B-F4526C15E051}" type="presOf" srcId="{638D5EF2-961B-4489-8DA7-FBF42F36D2D9}" destId="{9D54591E-4AB1-2E4C-9A8E-8071B03EA712}" srcOrd="0" destOrd="0" presId="urn:microsoft.com/office/officeart/2005/8/layout/process2"/>
    <dgm:cxn modelId="{2E1046D9-A497-490A-A05E-33406CD68D5D}" srcId="{1BF50168-0E9B-4617-B9BE-A4281509B5F3}" destId="{1CE93091-BE61-4C2A-8DBD-C8FFC58C0D69}" srcOrd="2" destOrd="0" parTransId="{C56D186C-C516-40A7-8802-27F60053CF3E}" sibTransId="{0F14E54B-CCE1-4FF0-958F-4A31CA330795}"/>
    <dgm:cxn modelId="{AF0563E4-E17A-9E4F-BEE3-AB3D57FEB38E}" type="presOf" srcId="{24D81F18-087D-4FC5-A2BF-FBBE361CFBC5}" destId="{0E5BB138-CBFD-9945-BAB1-FC4AE3400D62}" srcOrd="0" destOrd="0" presId="urn:microsoft.com/office/officeart/2005/8/layout/process2"/>
    <dgm:cxn modelId="{5E3C22E9-AE02-1B43-9048-3F2E50B6BC56}" type="presOf" srcId="{8CDEB3B6-C1C7-40D9-BB4F-40C540EFCD53}" destId="{5C7E900A-D5A0-FC49-A2BC-C196D47666B8}" srcOrd="0" destOrd="0" presId="urn:microsoft.com/office/officeart/2005/8/layout/process2"/>
    <dgm:cxn modelId="{010A3EDE-9A6E-F149-BD46-C884CC5A7957}" type="presParOf" srcId="{23D81209-33CA-C445-9C2D-39BEB0DB59D9}" destId="{0E5BB138-CBFD-9945-BAB1-FC4AE3400D62}" srcOrd="0" destOrd="0" presId="urn:microsoft.com/office/officeart/2005/8/layout/process2"/>
    <dgm:cxn modelId="{856038E1-99A9-E74C-BDD0-517980621C80}" type="presParOf" srcId="{23D81209-33CA-C445-9C2D-39BEB0DB59D9}" destId="{F325F702-BFF7-4441-9920-2D468494DAD5}" srcOrd="1" destOrd="0" presId="urn:microsoft.com/office/officeart/2005/8/layout/process2"/>
    <dgm:cxn modelId="{E874307B-4AD9-204F-8C54-14402435936D}" type="presParOf" srcId="{F325F702-BFF7-4441-9920-2D468494DAD5}" destId="{3C0FD9F1-E2FA-AE4C-917C-FCA6E99C1882}" srcOrd="0" destOrd="0" presId="urn:microsoft.com/office/officeart/2005/8/layout/process2"/>
    <dgm:cxn modelId="{5BF3C5B8-C415-9742-81C2-563CCE22B490}" type="presParOf" srcId="{23D81209-33CA-C445-9C2D-39BEB0DB59D9}" destId="{9D54591E-4AB1-2E4C-9A8E-8071B03EA712}" srcOrd="2" destOrd="0" presId="urn:microsoft.com/office/officeart/2005/8/layout/process2"/>
    <dgm:cxn modelId="{3F00E82F-DC7B-6448-936F-20E652D4FA31}" type="presParOf" srcId="{23D81209-33CA-C445-9C2D-39BEB0DB59D9}" destId="{5C7E900A-D5A0-FC49-A2BC-C196D47666B8}" srcOrd="3" destOrd="0" presId="urn:microsoft.com/office/officeart/2005/8/layout/process2"/>
    <dgm:cxn modelId="{BF65D8C4-DD1E-5F4A-94D8-FD5CB5446C37}" type="presParOf" srcId="{5C7E900A-D5A0-FC49-A2BC-C196D47666B8}" destId="{BC219201-85EE-8942-9465-4942D473BCDA}" srcOrd="0" destOrd="0" presId="urn:microsoft.com/office/officeart/2005/8/layout/process2"/>
    <dgm:cxn modelId="{7ED5D744-5025-0A4A-9452-71605AE52CFE}" type="presParOf" srcId="{23D81209-33CA-C445-9C2D-39BEB0DB59D9}" destId="{18BB8CDB-7515-0E4C-B29B-A02B78B9AEC0}" srcOrd="4"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EA52B1-C551-4616-BA7B-3556C9837340}"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8322C56D-05FA-4EB1-9414-4822853765E8}">
      <dgm:prSet/>
      <dgm:spPr/>
      <dgm:t>
        <a:bodyPr/>
        <a:lstStyle/>
        <a:p>
          <a:r>
            <a:rPr lang="en-US"/>
            <a:t>Staff training and retraining</a:t>
          </a:r>
          <a:endParaRPr lang="en-US" dirty="0"/>
        </a:p>
      </dgm:t>
    </dgm:pt>
    <dgm:pt modelId="{E643C257-224F-440E-8F87-C9219EFF74AD}" type="parTrans" cxnId="{1EFC4DE8-4133-4283-A05B-3FEBB6153E79}">
      <dgm:prSet/>
      <dgm:spPr/>
      <dgm:t>
        <a:bodyPr/>
        <a:lstStyle/>
        <a:p>
          <a:endParaRPr lang="en-US"/>
        </a:p>
      </dgm:t>
    </dgm:pt>
    <dgm:pt modelId="{BA7AC065-3954-4B29-B169-FE8E1BF8F01B}" type="sibTrans" cxnId="{1EFC4DE8-4133-4283-A05B-3FEBB6153E79}">
      <dgm:prSet phldrT="01" phldr="0"/>
      <dgm:spPr/>
      <dgm:t>
        <a:bodyPr/>
        <a:lstStyle/>
        <a:p>
          <a:r>
            <a:rPr lang="en-US"/>
            <a:t>01</a:t>
          </a:r>
        </a:p>
      </dgm:t>
    </dgm:pt>
    <dgm:pt modelId="{48192E60-1B78-42B5-8F5C-EDFDB64A9A60}">
      <dgm:prSet/>
      <dgm:spPr/>
      <dgm:t>
        <a:bodyPr/>
        <a:lstStyle/>
        <a:p>
          <a:r>
            <a:rPr lang="en-US" dirty="0"/>
            <a:t>Resume Verification of Kits</a:t>
          </a:r>
        </a:p>
      </dgm:t>
    </dgm:pt>
    <dgm:pt modelId="{A97CD38E-B6A1-42A5-8FE9-59B231FA7C15}" type="parTrans" cxnId="{F228A36E-849B-4DB4-924F-3BD728E80838}">
      <dgm:prSet/>
      <dgm:spPr/>
      <dgm:t>
        <a:bodyPr/>
        <a:lstStyle/>
        <a:p>
          <a:endParaRPr lang="en-US"/>
        </a:p>
      </dgm:t>
    </dgm:pt>
    <dgm:pt modelId="{A6AD7B93-9E4F-4F9A-8DAB-448C873C3977}" type="sibTrans" cxnId="{F228A36E-849B-4DB4-924F-3BD728E80838}">
      <dgm:prSet phldrT="02" phldr="0"/>
      <dgm:spPr/>
      <dgm:t>
        <a:bodyPr/>
        <a:lstStyle/>
        <a:p>
          <a:r>
            <a:rPr lang="en-US"/>
            <a:t>02</a:t>
          </a:r>
        </a:p>
      </dgm:t>
    </dgm:pt>
    <dgm:pt modelId="{0299E892-7DAD-4EAE-82E0-656C684C90F2}">
      <dgm:prSet/>
      <dgm:spPr/>
      <dgm:t>
        <a:bodyPr/>
        <a:lstStyle/>
        <a:p>
          <a:r>
            <a:rPr lang="en-US" dirty="0"/>
            <a:t>Implement the RTCQI-HIV at testing sites that are not associated with the care of people with HIV</a:t>
          </a:r>
        </a:p>
      </dgm:t>
    </dgm:pt>
    <dgm:pt modelId="{9431F29F-EC21-4147-BD56-97161FBA1253}" type="parTrans" cxnId="{99D0BFE7-F623-4362-AD41-D1A6DFF882A4}">
      <dgm:prSet/>
      <dgm:spPr/>
      <dgm:t>
        <a:bodyPr/>
        <a:lstStyle/>
        <a:p>
          <a:endParaRPr lang="en-US"/>
        </a:p>
      </dgm:t>
    </dgm:pt>
    <dgm:pt modelId="{68536CE1-4856-470B-99F1-DB8D45314FF2}" type="sibTrans" cxnId="{99D0BFE7-F623-4362-AD41-D1A6DFF882A4}">
      <dgm:prSet phldrT="03" phldr="0"/>
      <dgm:spPr/>
      <dgm:t>
        <a:bodyPr/>
        <a:lstStyle/>
        <a:p>
          <a:r>
            <a:rPr lang="en-US"/>
            <a:t>03</a:t>
          </a:r>
        </a:p>
      </dgm:t>
    </dgm:pt>
    <dgm:pt modelId="{FAACEF34-63B2-054C-AF69-1A8740219578}" type="pres">
      <dgm:prSet presAssocID="{96EA52B1-C551-4616-BA7B-3556C9837340}" presName="Name0" presStyleCnt="0">
        <dgm:presLayoutVars>
          <dgm:animLvl val="lvl"/>
          <dgm:resizeHandles val="exact"/>
        </dgm:presLayoutVars>
      </dgm:prSet>
      <dgm:spPr/>
    </dgm:pt>
    <dgm:pt modelId="{FD2B203E-3114-9F46-AC46-C22BF9A6B27D}" type="pres">
      <dgm:prSet presAssocID="{8322C56D-05FA-4EB1-9414-4822853765E8}" presName="compositeNode" presStyleCnt="0">
        <dgm:presLayoutVars>
          <dgm:bulletEnabled val="1"/>
        </dgm:presLayoutVars>
      </dgm:prSet>
      <dgm:spPr/>
    </dgm:pt>
    <dgm:pt modelId="{61DF128D-4940-8B4D-A7A6-215BB6EE4705}" type="pres">
      <dgm:prSet presAssocID="{8322C56D-05FA-4EB1-9414-4822853765E8}" presName="bgRect" presStyleLbl="alignNode1" presStyleIdx="0" presStyleCnt="3" custLinFactNeighborY="406"/>
      <dgm:spPr/>
    </dgm:pt>
    <dgm:pt modelId="{E1E44B0B-B291-BA4E-98AB-6C5D3EE345F0}" type="pres">
      <dgm:prSet presAssocID="{BA7AC065-3954-4B29-B169-FE8E1BF8F01B}" presName="sibTransNodeRect" presStyleLbl="alignNode1" presStyleIdx="0" presStyleCnt="3">
        <dgm:presLayoutVars>
          <dgm:chMax val="0"/>
          <dgm:bulletEnabled val="1"/>
        </dgm:presLayoutVars>
      </dgm:prSet>
      <dgm:spPr/>
    </dgm:pt>
    <dgm:pt modelId="{02439B5D-7C51-7746-B56E-7E2CDBFFAE1C}" type="pres">
      <dgm:prSet presAssocID="{8322C56D-05FA-4EB1-9414-4822853765E8}" presName="nodeRect" presStyleLbl="alignNode1" presStyleIdx="0" presStyleCnt="3">
        <dgm:presLayoutVars>
          <dgm:bulletEnabled val="1"/>
        </dgm:presLayoutVars>
      </dgm:prSet>
      <dgm:spPr/>
    </dgm:pt>
    <dgm:pt modelId="{D851A1F4-293B-E148-B54A-8F00C42875D4}" type="pres">
      <dgm:prSet presAssocID="{BA7AC065-3954-4B29-B169-FE8E1BF8F01B}" presName="sibTrans" presStyleCnt="0"/>
      <dgm:spPr/>
    </dgm:pt>
    <dgm:pt modelId="{CBBC595A-B4D4-0E41-860C-C740E3A4986A}" type="pres">
      <dgm:prSet presAssocID="{48192E60-1B78-42B5-8F5C-EDFDB64A9A60}" presName="compositeNode" presStyleCnt="0">
        <dgm:presLayoutVars>
          <dgm:bulletEnabled val="1"/>
        </dgm:presLayoutVars>
      </dgm:prSet>
      <dgm:spPr/>
    </dgm:pt>
    <dgm:pt modelId="{AD0998F5-68A5-2F4D-A59E-14D33ED84A8F}" type="pres">
      <dgm:prSet presAssocID="{48192E60-1B78-42B5-8F5C-EDFDB64A9A60}" presName="bgRect" presStyleLbl="alignNode1" presStyleIdx="1" presStyleCnt="3" custLinFactNeighborY="-10212"/>
      <dgm:spPr/>
    </dgm:pt>
    <dgm:pt modelId="{B648BBAD-B669-9446-9D56-B0C406EFB684}" type="pres">
      <dgm:prSet presAssocID="{A6AD7B93-9E4F-4F9A-8DAB-448C873C3977}" presName="sibTransNodeRect" presStyleLbl="alignNode1" presStyleIdx="1" presStyleCnt="3">
        <dgm:presLayoutVars>
          <dgm:chMax val="0"/>
          <dgm:bulletEnabled val="1"/>
        </dgm:presLayoutVars>
      </dgm:prSet>
      <dgm:spPr/>
    </dgm:pt>
    <dgm:pt modelId="{598B9530-FC8B-AE40-A19A-A0F771AA0E59}" type="pres">
      <dgm:prSet presAssocID="{48192E60-1B78-42B5-8F5C-EDFDB64A9A60}" presName="nodeRect" presStyleLbl="alignNode1" presStyleIdx="1" presStyleCnt="3">
        <dgm:presLayoutVars>
          <dgm:bulletEnabled val="1"/>
        </dgm:presLayoutVars>
      </dgm:prSet>
      <dgm:spPr/>
    </dgm:pt>
    <dgm:pt modelId="{1143D857-A7A0-964B-9F2F-016F16297FB7}" type="pres">
      <dgm:prSet presAssocID="{A6AD7B93-9E4F-4F9A-8DAB-448C873C3977}" presName="sibTrans" presStyleCnt="0"/>
      <dgm:spPr/>
    </dgm:pt>
    <dgm:pt modelId="{04A187CD-4F46-824F-B850-525ED28C06A4}" type="pres">
      <dgm:prSet presAssocID="{0299E892-7DAD-4EAE-82E0-656C684C90F2}" presName="compositeNode" presStyleCnt="0">
        <dgm:presLayoutVars>
          <dgm:bulletEnabled val="1"/>
        </dgm:presLayoutVars>
      </dgm:prSet>
      <dgm:spPr/>
    </dgm:pt>
    <dgm:pt modelId="{426F80DE-277F-504E-A70B-2523F1005956}" type="pres">
      <dgm:prSet presAssocID="{0299E892-7DAD-4EAE-82E0-656C684C90F2}" presName="bgRect" presStyleLbl="alignNode1" presStyleIdx="2" presStyleCnt="3"/>
      <dgm:spPr/>
    </dgm:pt>
    <dgm:pt modelId="{A6A7BE53-B1E2-4841-A932-09BCC6CB3241}" type="pres">
      <dgm:prSet presAssocID="{68536CE1-4856-470B-99F1-DB8D45314FF2}" presName="sibTransNodeRect" presStyleLbl="alignNode1" presStyleIdx="2" presStyleCnt="3">
        <dgm:presLayoutVars>
          <dgm:chMax val="0"/>
          <dgm:bulletEnabled val="1"/>
        </dgm:presLayoutVars>
      </dgm:prSet>
      <dgm:spPr/>
    </dgm:pt>
    <dgm:pt modelId="{26A5CC81-8F27-7547-BC94-0935FBFAFF9D}" type="pres">
      <dgm:prSet presAssocID="{0299E892-7DAD-4EAE-82E0-656C684C90F2}" presName="nodeRect" presStyleLbl="alignNode1" presStyleIdx="2" presStyleCnt="3">
        <dgm:presLayoutVars>
          <dgm:bulletEnabled val="1"/>
        </dgm:presLayoutVars>
      </dgm:prSet>
      <dgm:spPr/>
    </dgm:pt>
  </dgm:ptLst>
  <dgm:cxnLst>
    <dgm:cxn modelId="{3E89D240-CB64-1D45-80A8-60F2F2F8BEB3}" type="presOf" srcId="{0299E892-7DAD-4EAE-82E0-656C684C90F2}" destId="{26A5CC81-8F27-7547-BC94-0935FBFAFF9D}" srcOrd="1" destOrd="0" presId="urn:microsoft.com/office/officeart/2016/7/layout/LinearBlockProcessNumbered"/>
    <dgm:cxn modelId="{9646835D-7CB5-7941-BA0F-BB3833194D5E}" type="presOf" srcId="{8322C56D-05FA-4EB1-9414-4822853765E8}" destId="{61DF128D-4940-8B4D-A7A6-215BB6EE4705}" srcOrd="0" destOrd="0" presId="urn:microsoft.com/office/officeart/2016/7/layout/LinearBlockProcessNumbered"/>
    <dgm:cxn modelId="{8531E76D-46BE-3B49-9EEF-EA5A81F02A48}" type="presOf" srcId="{96EA52B1-C551-4616-BA7B-3556C9837340}" destId="{FAACEF34-63B2-054C-AF69-1A8740219578}" srcOrd="0" destOrd="0" presId="urn:microsoft.com/office/officeart/2016/7/layout/LinearBlockProcessNumbered"/>
    <dgm:cxn modelId="{F228A36E-849B-4DB4-924F-3BD728E80838}" srcId="{96EA52B1-C551-4616-BA7B-3556C9837340}" destId="{48192E60-1B78-42B5-8F5C-EDFDB64A9A60}" srcOrd="1" destOrd="0" parTransId="{A97CD38E-B6A1-42A5-8FE9-59B231FA7C15}" sibTransId="{A6AD7B93-9E4F-4F9A-8DAB-448C873C3977}"/>
    <dgm:cxn modelId="{61E3CD73-169D-094A-9368-FBC41D8280F3}" type="presOf" srcId="{48192E60-1B78-42B5-8F5C-EDFDB64A9A60}" destId="{AD0998F5-68A5-2F4D-A59E-14D33ED84A8F}" srcOrd="0" destOrd="0" presId="urn:microsoft.com/office/officeart/2016/7/layout/LinearBlockProcessNumbered"/>
    <dgm:cxn modelId="{60471975-8D71-EF49-BA18-34A59BABE800}" type="presOf" srcId="{BA7AC065-3954-4B29-B169-FE8E1BF8F01B}" destId="{E1E44B0B-B291-BA4E-98AB-6C5D3EE345F0}" srcOrd="0" destOrd="0" presId="urn:microsoft.com/office/officeart/2016/7/layout/LinearBlockProcessNumbered"/>
    <dgm:cxn modelId="{2865DEC3-0705-FB45-A0FC-96E1FEDFC543}" type="presOf" srcId="{68536CE1-4856-470B-99F1-DB8D45314FF2}" destId="{A6A7BE53-B1E2-4841-A932-09BCC6CB3241}" srcOrd="0" destOrd="0" presId="urn:microsoft.com/office/officeart/2016/7/layout/LinearBlockProcessNumbered"/>
    <dgm:cxn modelId="{050374CF-455B-824E-944C-B205BBB8F8CC}" type="presOf" srcId="{8322C56D-05FA-4EB1-9414-4822853765E8}" destId="{02439B5D-7C51-7746-B56E-7E2CDBFFAE1C}" srcOrd="1" destOrd="0" presId="urn:microsoft.com/office/officeart/2016/7/layout/LinearBlockProcessNumbered"/>
    <dgm:cxn modelId="{179963E4-044C-F943-8D2F-A1FC76EC2383}" type="presOf" srcId="{0299E892-7DAD-4EAE-82E0-656C684C90F2}" destId="{426F80DE-277F-504E-A70B-2523F1005956}" srcOrd="0" destOrd="0" presId="urn:microsoft.com/office/officeart/2016/7/layout/LinearBlockProcessNumbered"/>
    <dgm:cxn modelId="{99D0BFE7-F623-4362-AD41-D1A6DFF882A4}" srcId="{96EA52B1-C551-4616-BA7B-3556C9837340}" destId="{0299E892-7DAD-4EAE-82E0-656C684C90F2}" srcOrd="2" destOrd="0" parTransId="{9431F29F-EC21-4147-BD56-97161FBA1253}" sibTransId="{68536CE1-4856-470B-99F1-DB8D45314FF2}"/>
    <dgm:cxn modelId="{1EFC4DE8-4133-4283-A05B-3FEBB6153E79}" srcId="{96EA52B1-C551-4616-BA7B-3556C9837340}" destId="{8322C56D-05FA-4EB1-9414-4822853765E8}" srcOrd="0" destOrd="0" parTransId="{E643C257-224F-440E-8F87-C9219EFF74AD}" sibTransId="{BA7AC065-3954-4B29-B169-FE8E1BF8F01B}"/>
    <dgm:cxn modelId="{C2967BF8-47FC-B141-8D1A-0E66562652CB}" type="presOf" srcId="{48192E60-1B78-42B5-8F5C-EDFDB64A9A60}" destId="{598B9530-FC8B-AE40-A19A-A0F771AA0E59}" srcOrd="1" destOrd="0" presId="urn:microsoft.com/office/officeart/2016/7/layout/LinearBlockProcessNumbered"/>
    <dgm:cxn modelId="{64F003FF-9D82-3441-BC5B-5F579D82A6D2}" type="presOf" srcId="{A6AD7B93-9E4F-4F9A-8DAB-448C873C3977}" destId="{B648BBAD-B669-9446-9D56-B0C406EFB684}" srcOrd="0" destOrd="0" presId="urn:microsoft.com/office/officeart/2016/7/layout/LinearBlockProcessNumbered"/>
    <dgm:cxn modelId="{EB031C7D-E614-E74F-8355-4A58E3BDEF5B}" type="presParOf" srcId="{FAACEF34-63B2-054C-AF69-1A8740219578}" destId="{FD2B203E-3114-9F46-AC46-C22BF9A6B27D}" srcOrd="0" destOrd="0" presId="urn:microsoft.com/office/officeart/2016/7/layout/LinearBlockProcessNumbered"/>
    <dgm:cxn modelId="{701AD1EE-2F27-8A4C-9444-87A20C65CD24}" type="presParOf" srcId="{FD2B203E-3114-9F46-AC46-C22BF9A6B27D}" destId="{61DF128D-4940-8B4D-A7A6-215BB6EE4705}" srcOrd="0" destOrd="0" presId="urn:microsoft.com/office/officeart/2016/7/layout/LinearBlockProcessNumbered"/>
    <dgm:cxn modelId="{5CCB180A-E6F9-EC49-823B-313B8840CC72}" type="presParOf" srcId="{FD2B203E-3114-9F46-AC46-C22BF9A6B27D}" destId="{E1E44B0B-B291-BA4E-98AB-6C5D3EE345F0}" srcOrd="1" destOrd="0" presId="urn:microsoft.com/office/officeart/2016/7/layout/LinearBlockProcessNumbered"/>
    <dgm:cxn modelId="{62C86858-6554-7F40-8490-E5557C72395B}" type="presParOf" srcId="{FD2B203E-3114-9F46-AC46-C22BF9A6B27D}" destId="{02439B5D-7C51-7746-B56E-7E2CDBFFAE1C}" srcOrd="2" destOrd="0" presId="urn:microsoft.com/office/officeart/2016/7/layout/LinearBlockProcessNumbered"/>
    <dgm:cxn modelId="{9BC1CA42-0C7E-6745-9582-2FD0D5F6B790}" type="presParOf" srcId="{FAACEF34-63B2-054C-AF69-1A8740219578}" destId="{D851A1F4-293B-E148-B54A-8F00C42875D4}" srcOrd="1" destOrd="0" presId="urn:microsoft.com/office/officeart/2016/7/layout/LinearBlockProcessNumbered"/>
    <dgm:cxn modelId="{1178FCEF-CA85-EB4F-B39F-C0DB2D18915B}" type="presParOf" srcId="{FAACEF34-63B2-054C-AF69-1A8740219578}" destId="{CBBC595A-B4D4-0E41-860C-C740E3A4986A}" srcOrd="2" destOrd="0" presId="urn:microsoft.com/office/officeart/2016/7/layout/LinearBlockProcessNumbered"/>
    <dgm:cxn modelId="{0A50ABC0-A277-0044-8B75-8370B460B417}" type="presParOf" srcId="{CBBC595A-B4D4-0E41-860C-C740E3A4986A}" destId="{AD0998F5-68A5-2F4D-A59E-14D33ED84A8F}" srcOrd="0" destOrd="0" presId="urn:microsoft.com/office/officeart/2016/7/layout/LinearBlockProcessNumbered"/>
    <dgm:cxn modelId="{718367D1-B9E0-B84B-8334-2ECE7D23033D}" type="presParOf" srcId="{CBBC595A-B4D4-0E41-860C-C740E3A4986A}" destId="{B648BBAD-B669-9446-9D56-B0C406EFB684}" srcOrd="1" destOrd="0" presId="urn:microsoft.com/office/officeart/2016/7/layout/LinearBlockProcessNumbered"/>
    <dgm:cxn modelId="{9FEBE35E-8347-3B4E-9BC6-FF7B0172F3C8}" type="presParOf" srcId="{CBBC595A-B4D4-0E41-860C-C740E3A4986A}" destId="{598B9530-FC8B-AE40-A19A-A0F771AA0E59}" srcOrd="2" destOrd="0" presId="urn:microsoft.com/office/officeart/2016/7/layout/LinearBlockProcessNumbered"/>
    <dgm:cxn modelId="{D056FC55-D34A-A248-9504-A2199CC4A749}" type="presParOf" srcId="{FAACEF34-63B2-054C-AF69-1A8740219578}" destId="{1143D857-A7A0-964B-9F2F-016F16297FB7}" srcOrd="3" destOrd="0" presId="urn:microsoft.com/office/officeart/2016/7/layout/LinearBlockProcessNumbered"/>
    <dgm:cxn modelId="{EF615F90-0108-B44B-BF1B-9468971D8C48}" type="presParOf" srcId="{FAACEF34-63B2-054C-AF69-1A8740219578}" destId="{04A187CD-4F46-824F-B850-525ED28C06A4}" srcOrd="4" destOrd="0" presId="urn:microsoft.com/office/officeart/2016/7/layout/LinearBlockProcessNumbered"/>
    <dgm:cxn modelId="{967EC1E0-F7B1-9D4C-8192-EDBF17DEEB8B}" type="presParOf" srcId="{04A187CD-4F46-824F-B850-525ED28C06A4}" destId="{426F80DE-277F-504E-A70B-2523F1005956}" srcOrd="0" destOrd="0" presId="urn:microsoft.com/office/officeart/2016/7/layout/LinearBlockProcessNumbered"/>
    <dgm:cxn modelId="{3461DE3F-944F-9940-BE01-32C707405A61}" type="presParOf" srcId="{04A187CD-4F46-824F-B850-525ED28C06A4}" destId="{A6A7BE53-B1E2-4841-A932-09BCC6CB3241}" srcOrd="1" destOrd="0" presId="urn:microsoft.com/office/officeart/2016/7/layout/LinearBlockProcessNumbered"/>
    <dgm:cxn modelId="{085693D2-9CED-654A-AA32-0DE712B37263}" type="presParOf" srcId="{04A187CD-4F46-824F-B850-525ED28C06A4}" destId="{26A5CC81-8F27-7547-BC94-0935FBFAFF9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35B228-64E0-41D4-B0F8-DB99DB25B18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4A81518-DADA-4D87-AD60-91EFE1AFB055}">
      <dgm:prSet/>
      <dgm:spPr>
        <a:solidFill>
          <a:schemeClr val="accent2">
            <a:lumMod val="50000"/>
          </a:schemeClr>
        </a:solidFill>
      </dgm:spPr>
      <dgm:t>
        <a:bodyPr/>
        <a:lstStyle/>
        <a:p>
          <a:r>
            <a:rPr lang="en-US" b="1" dirty="0"/>
            <a:t>Coach training at the national level</a:t>
          </a:r>
        </a:p>
      </dgm:t>
    </dgm:pt>
    <dgm:pt modelId="{192DD370-EAD5-4461-AFAA-02D8C07BFC49}" type="parTrans" cxnId="{9B1CA7F2-A7FB-4636-BDFE-974C08125628}">
      <dgm:prSet/>
      <dgm:spPr/>
      <dgm:t>
        <a:bodyPr/>
        <a:lstStyle/>
        <a:p>
          <a:endParaRPr lang="en-US"/>
        </a:p>
      </dgm:t>
    </dgm:pt>
    <dgm:pt modelId="{6653DC02-AB9F-439D-87C3-0D4F559867CF}" type="sibTrans" cxnId="{9B1CA7F2-A7FB-4636-BDFE-974C08125628}">
      <dgm:prSet/>
      <dgm:spPr>
        <a:solidFill>
          <a:schemeClr val="accent2">
            <a:lumMod val="40000"/>
            <a:lumOff val="60000"/>
          </a:schemeClr>
        </a:solidFill>
        <a:ln>
          <a:noFill/>
        </a:ln>
      </dgm:spPr>
      <dgm:t>
        <a:bodyPr/>
        <a:lstStyle/>
        <a:p>
          <a:endParaRPr lang="en-US"/>
        </a:p>
      </dgm:t>
    </dgm:pt>
    <dgm:pt modelId="{54793073-FE8B-48BC-8DC1-013C75B1E79D}">
      <dgm:prSet/>
      <dgm:spPr>
        <a:solidFill>
          <a:srgbClr val="00B0F0"/>
        </a:solidFill>
      </dgm:spPr>
      <dgm:t>
        <a:bodyPr/>
        <a:lstStyle/>
        <a:p>
          <a:r>
            <a:rPr lang="en-US" b="1" dirty="0"/>
            <a:t>Retraining every two years</a:t>
          </a:r>
        </a:p>
      </dgm:t>
    </dgm:pt>
    <dgm:pt modelId="{D9D2F264-250F-4BFF-B0DB-A0B276EEC614}" type="parTrans" cxnId="{3D6C3EFC-AA67-49E0-9E9B-E12B176CAC82}">
      <dgm:prSet/>
      <dgm:spPr/>
      <dgm:t>
        <a:bodyPr/>
        <a:lstStyle/>
        <a:p>
          <a:endParaRPr lang="en-US"/>
        </a:p>
      </dgm:t>
    </dgm:pt>
    <dgm:pt modelId="{6AA23E47-2E4C-442E-911C-89FA9B6CFEA5}" type="sibTrans" cxnId="{3D6C3EFC-AA67-49E0-9E9B-E12B176CAC82}">
      <dgm:prSet/>
      <dgm:spPr/>
      <dgm:t>
        <a:bodyPr/>
        <a:lstStyle/>
        <a:p>
          <a:endParaRPr lang="en-US"/>
        </a:p>
      </dgm:t>
    </dgm:pt>
    <dgm:pt modelId="{35439668-AC73-42A0-BB54-1A987052A070}">
      <dgm:prSet/>
      <dgm:spPr>
        <a:ln>
          <a:solidFill>
            <a:schemeClr val="accent2">
              <a:lumMod val="60000"/>
              <a:lumOff val="40000"/>
            </a:schemeClr>
          </a:solidFill>
        </a:ln>
      </dgm:spPr>
      <dgm:t>
        <a:bodyPr/>
        <a:lstStyle/>
        <a:p>
          <a:r>
            <a:rPr lang="en-US" dirty="0">
              <a:solidFill>
                <a:schemeClr val="bg1"/>
              </a:solidFill>
            </a:rPr>
            <a:t>Competency assessment</a:t>
          </a:r>
        </a:p>
      </dgm:t>
    </dgm:pt>
    <dgm:pt modelId="{6A270B19-C60A-4036-9DA6-F27EE552E1DC}" type="parTrans" cxnId="{960151AE-11DF-4E68-A615-7C4646C9BFBC}">
      <dgm:prSet/>
      <dgm:spPr/>
      <dgm:t>
        <a:bodyPr/>
        <a:lstStyle/>
        <a:p>
          <a:endParaRPr lang="en-US"/>
        </a:p>
      </dgm:t>
    </dgm:pt>
    <dgm:pt modelId="{91C77E82-CD63-4C19-8637-19446C7A6984}" type="sibTrans" cxnId="{960151AE-11DF-4E68-A615-7C4646C9BFBC}">
      <dgm:prSet/>
      <dgm:spPr/>
      <dgm:t>
        <a:bodyPr/>
        <a:lstStyle/>
        <a:p>
          <a:endParaRPr lang="en-US"/>
        </a:p>
      </dgm:t>
    </dgm:pt>
    <dgm:pt modelId="{A0A5B16E-5E1A-4EC3-B8C7-4B203F85B603}">
      <dgm:prSet custT="1"/>
      <dgm:spPr>
        <a:ln>
          <a:solidFill>
            <a:schemeClr val="accent2">
              <a:lumMod val="60000"/>
              <a:lumOff val="40000"/>
            </a:schemeClr>
          </a:solidFill>
        </a:ln>
      </dgm:spPr>
      <dgm:t>
        <a:bodyPr/>
        <a:lstStyle/>
        <a:p>
          <a:pPr>
            <a:buFont typeface="Arial" panose="020B0604020202020204" pitchFamily="34" charset="0"/>
            <a:buChar char="•"/>
          </a:pPr>
          <a:r>
            <a:rPr lang="en-US" sz="1800" dirty="0">
              <a:solidFill>
                <a:schemeClr val="bg1"/>
              </a:solidFill>
            </a:rPr>
            <a:t>Coordinated training between the different levels, Central, Regional and Local</a:t>
          </a:r>
        </a:p>
      </dgm:t>
    </dgm:pt>
    <dgm:pt modelId="{E4AE2A2D-3640-4A82-996B-A8AD077D0815}" type="parTrans" cxnId="{86B3F612-D591-4E79-8856-1213E407773E}">
      <dgm:prSet/>
      <dgm:spPr/>
      <dgm:t>
        <a:bodyPr/>
        <a:lstStyle/>
        <a:p>
          <a:endParaRPr lang="en-US"/>
        </a:p>
      </dgm:t>
    </dgm:pt>
    <dgm:pt modelId="{238838ED-B106-403C-AF89-156FC0763ADF}" type="sibTrans" cxnId="{86B3F612-D591-4E79-8856-1213E407773E}">
      <dgm:prSet/>
      <dgm:spPr/>
      <dgm:t>
        <a:bodyPr/>
        <a:lstStyle/>
        <a:p>
          <a:endParaRPr lang="en-US"/>
        </a:p>
      </dgm:t>
    </dgm:pt>
    <dgm:pt modelId="{466583B7-AB77-4514-A72A-1C5966A73DD8}">
      <dgm:prSet custT="1"/>
      <dgm:spPr>
        <a:ln>
          <a:solidFill>
            <a:schemeClr val="accent2">
              <a:lumMod val="60000"/>
              <a:lumOff val="40000"/>
            </a:schemeClr>
          </a:solidFill>
        </a:ln>
      </dgm:spPr>
      <dgm:t>
        <a:bodyPr/>
        <a:lstStyle/>
        <a:p>
          <a:pPr>
            <a:buFont typeface="Arial" panose="020B0604020202020204" pitchFamily="34" charset="0"/>
            <a:buChar char="•"/>
          </a:pPr>
          <a:r>
            <a:rPr lang="en-US" sz="1800" dirty="0">
              <a:solidFill>
                <a:schemeClr val="bg1"/>
              </a:solidFill>
            </a:rPr>
            <a:t>Regular updates for coaches</a:t>
          </a:r>
        </a:p>
      </dgm:t>
    </dgm:pt>
    <dgm:pt modelId="{D5FE0C51-48B7-4E1E-9399-BA8E886FF189}" type="parTrans" cxnId="{91788322-6F80-4999-AD09-F4E575342AFB}">
      <dgm:prSet/>
      <dgm:spPr/>
      <dgm:t>
        <a:bodyPr/>
        <a:lstStyle/>
        <a:p>
          <a:endParaRPr lang="en-US"/>
        </a:p>
      </dgm:t>
    </dgm:pt>
    <dgm:pt modelId="{E6AFBBA3-A905-45BB-AE1B-A0AC6F8CB2A0}" type="sibTrans" cxnId="{91788322-6F80-4999-AD09-F4E575342AFB}">
      <dgm:prSet/>
      <dgm:spPr/>
      <dgm:t>
        <a:bodyPr/>
        <a:lstStyle/>
        <a:p>
          <a:endParaRPr lang="en-US"/>
        </a:p>
      </dgm:t>
    </dgm:pt>
    <dgm:pt modelId="{0CC019EA-EFD2-40A9-BD9F-0A3903D18E85}">
      <dgm:prSet/>
      <dgm:spPr>
        <a:ln>
          <a:solidFill>
            <a:schemeClr val="accent2">
              <a:lumMod val="60000"/>
              <a:lumOff val="40000"/>
            </a:schemeClr>
          </a:solidFill>
        </a:ln>
      </dgm:spPr>
      <dgm:t>
        <a:bodyPr/>
        <a:lstStyle/>
        <a:p>
          <a:r>
            <a:rPr lang="en-US" dirty="0">
              <a:solidFill>
                <a:schemeClr val="bg1"/>
              </a:solidFill>
            </a:rPr>
            <a:t>Retraining for those who do not pass the competency assessment</a:t>
          </a:r>
        </a:p>
      </dgm:t>
    </dgm:pt>
    <dgm:pt modelId="{7CE77DDD-E30F-4B7E-A9B2-4ACEAA71E9A2}" type="parTrans" cxnId="{8BFF78E7-B5E4-456E-AF91-B12ED31C9F9C}">
      <dgm:prSet/>
      <dgm:spPr/>
      <dgm:t>
        <a:bodyPr/>
        <a:lstStyle/>
        <a:p>
          <a:endParaRPr lang="en-US"/>
        </a:p>
      </dgm:t>
    </dgm:pt>
    <dgm:pt modelId="{79D65DAB-4FA7-49A5-BBC3-69B06C55047F}" type="sibTrans" cxnId="{8BFF78E7-B5E4-456E-AF91-B12ED31C9F9C}">
      <dgm:prSet/>
      <dgm:spPr/>
      <dgm:t>
        <a:bodyPr/>
        <a:lstStyle/>
        <a:p>
          <a:endParaRPr lang="en-US"/>
        </a:p>
      </dgm:t>
    </dgm:pt>
    <dgm:pt modelId="{B990C25B-62E2-D548-89C7-3A1A2037B84C}" type="pres">
      <dgm:prSet presAssocID="{9E35B228-64E0-41D4-B0F8-DB99DB25B18D}" presName="outerComposite" presStyleCnt="0">
        <dgm:presLayoutVars>
          <dgm:chMax val="5"/>
          <dgm:dir/>
          <dgm:resizeHandles val="exact"/>
        </dgm:presLayoutVars>
      </dgm:prSet>
      <dgm:spPr/>
    </dgm:pt>
    <dgm:pt modelId="{B616BF1A-29FD-CC4C-99BF-398D70272B67}" type="pres">
      <dgm:prSet presAssocID="{9E35B228-64E0-41D4-B0F8-DB99DB25B18D}" presName="dummyMaxCanvas" presStyleCnt="0">
        <dgm:presLayoutVars/>
      </dgm:prSet>
      <dgm:spPr/>
    </dgm:pt>
    <dgm:pt modelId="{9EB8EE90-ABDE-5842-8DED-BD052F374B3C}" type="pres">
      <dgm:prSet presAssocID="{9E35B228-64E0-41D4-B0F8-DB99DB25B18D}" presName="TwoNodes_1" presStyleLbl="node1" presStyleIdx="0" presStyleCnt="2">
        <dgm:presLayoutVars>
          <dgm:bulletEnabled val="1"/>
        </dgm:presLayoutVars>
      </dgm:prSet>
      <dgm:spPr/>
    </dgm:pt>
    <dgm:pt modelId="{6186A15A-8DA4-8747-A055-4F6DCFAAD0F0}" type="pres">
      <dgm:prSet presAssocID="{9E35B228-64E0-41D4-B0F8-DB99DB25B18D}" presName="TwoNodes_2" presStyleLbl="node1" presStyleIdx="1" presStyleCnt="2">
        <dgm:presLayoutVars>
          <dgm:bulletEnabled val="1"/>
        </dgm:presLayoutVars>
      </dgm:prSet>
      <dgm:spPr/>
    </dgm:pt>
    <dgm:pt modelId="{E8B9F0D1-7439-814F-BC49-3EE2719CE8D4}" type="pres">
      <dgm:prSet presAssocID="{9E35B228-64E0-41D4-B0F8-DB99DB25B18D}" presName="TwoConn_1-2" presStyleLbl="fgAccFollowNode1" presStyleIdx="0" presStyleCnt="1">
        <dgm:presLayoutVars>
          <dgm:bulletEnabled val="1"/>
        </dgm:presLayoutVars>
      </dgm:prSet>
      <dgm:spPr/>
    </dgm:pt>
    <dgm:pt modelId="{F1D67A94-D41E-384D-AE01-1B42C8BCAF0C}" type="pres">
      <dgm:prSet presAssocID="{9E35B228-64E0-41D4-B0F8-DB99DB25B18D}" presName="TwoNodes_1_text" presStyleLbl="node1" presStyleIdx="1" presStyleCnt="2">
        <dgm:presLayoutVars>
          <dgm:bulletEnabled val="1"/>
        </dgm:presLayoutVars>
      </dgm:prSet>
      <dgm:spPr/>
    </dgm:pt>
    <dgm:pt modelId="{A6F111D8-1F6C-2440-8C2A-4AD0A369F43B}" type="pres">
      <dgm:prSet presAssocID="{9E35B228-64E0-41D4-B0F8-DB99DB25B18D}" presName="TwoNodes_2_text" presStyleLbl="node1" presStyleIdx="1" presStyleCnt="2">
        <dgm:presLayoutVars>
          <dgm:bulletEnabled val="1"/>
        </dgm:presLayoutVars>
      </dgm:prSet>
      <dgm:spPr/>
    </dgm:pt>
  </dgm:ptLst>
  <dgm:cxnLst>
    <dgm:cxn modelId="{6248A801-B6F4-474A-AEBF-746A09B00363}" type="presOf" srcId="{466583B7-AB77-4514-A72A-1C5966A73DD8}" destId="{9EB8EE90-ABDE-5842-8DED-BD052F374B3C}" srcOrd="0" destOrd="2" presId="urn:microsoft.com/office/officeart/2005/8/layout/vProcess5"/>
    <dgm:cxn modelId="{A9E31809-6C1F-F24F-8B3D-B8669D40B1FE}" type="presOf" srcId="{0CC019EA-EFD2-40A9-BD9F-0A3903D18E85}" destId="{A6F111D8-1F6C-2440-8C2A-4AD0A369F43B}" srcOrd="1" destOrd="2" presId="urn:microsoft.com/office/officeart/2005/8/layout/vProcess5"/>
    <dgm:cxn modelId="{85D5860A-A072-8B42-9BA3-7C1F61F909BB}" type="presOf" srcId="{0CC019EA-EFD2-40A9-BD9F-0A3903D18E85}" destId="{6186A15A-8DA4-8747-A055-4F6DCFAAD0F0}" srcOrd="0" destOrd="2" presId="urn:microsoft.com/office/officeart/2005/8/layout/vProcess5"/>
    <dgm:cxn modelId="{86B3F612-D591-4E79-8856-1213E407773E}" srcId="{54A81518-DADA-4D87-AD60-91EFE1AFB055}" destId="{A0A5B16E-5E1A-4EC3-B8C7-4B203F85B603}" srcOrd="0" destOrd="0" parTransId="{E4AE2A2D-3640-4A82-996B-A8AD077D0815}" sibTransId="{238838ED-B106-403C-AF89-156FC0763ADF}"/>
    <dgm:cxn modelId="{91788322-6F80-4999-AD09-F4E575342AFB}" srcId="{54A81518-DADA-4D87-AD60-91EFE1AFB055}" destId="{466583B7-AB77-4514-A72A-1C5966A73DD8}" srcOrd="1" destOrd="0" parTransId="{D5FE0C51-48B7-4E1E-9399-BA8E886FF189}" sibTransId="{E6AFBBA3-A905-45BB-AE1B-A0AC6F8CB2A0}"/>
    <dgm:cxn modelId="{5E3A775B-4DDD-CE4E-9A30-EC5F45DD14BB}" type="presOf" srcId="{9E35B228-64E0-41D4-B0F8-DB99DB25B18D}" destId="{B990C25B-62E2-D548-89C7-3A1A2037B84C}" srcOrd="0" destOrd="0" presId="urn:microsoft.com/office/officeart/2005/8/layout/vProcess5"/>
    <dgm:cxn modelId="{EB80CF5F-E4F9-3B41-947F-2760EF252CD6}" type="presOf" srcId="{35439668-AC73-42A0-BB54-1A987052A070}" destId="{6186A15A-8DA4-8747-A055-4F6DCFAAD0F0}" srcOrd="0" destOrd="1" presId="urn:microsoft.com/office/officeart/2005/8/layout/vProcess5"/>
    <dgm:cxn modelId="{3206A46A-0DBE-5A4F-B8EA-85A9235C4D5F}" type="presOf" srcId="{466583B7-AB77-4514-A72A-1C5966A73DD8}" destId="{F1D67A94-D41E-384D-AE01-1B42C8BCAF0C}" srcOrd="1" destOrd="2" presId="urn:microsoft.com/office/officeart/2005/8/layout/vProcess5"/>
    <dgm:cxn modelId="{1E9A1584-2FC4-0B4F-8CE9-4629D8817A69}" type="presOf" srcId="{A0A5B16E-5E1A-4EC3-B8C7-4B203F85B603}" destId="{9EB8EE90-ABDE-5842-8DED-BD052F374B3C}" srcOrd="0" destOrd="1" presId="urn:microsoft.com/office/officeart/2005/8/layout/vProcess5"/>
    <dgm:cxn modelId="{5FE958AB-3F5D-F642-88DE-D5913EB56708}" type="presOf" srcId="{54793073-FE8B-48BC-8DC1-013C75B1E79D}" destId="{6186A15A-8DA4-8747-A055-4F6DCFAAD0F0}" srcOrd="0" destOrd="0" presId="urn:microsoft.com/office/officeart/2005/8/layout/vProcess5"/>
    <dgm:cxn modelId="{960151AE-11DF-4E68-A615-7C4646C9BFBC}" srcId="{54793073-FE8B-48BC-8DC1-013C75B1E79D}" destId="{35439668-AC73-42A0-BB54-1A987052A070}" srcOrd="0" destOrd="0" parTransId="{6A270B19-C60A-4036-9DA6-F27EE552E1DC}" sibTransId="{91C77E82-CD63-4C19-8637-19446C7A6984}"/>
    <dgm:cxn modelId="{5E6D11B1-D3A5-8343-9EE5-AFE391C67BDA}" type="presOf" srcId="{6653DC02-AB9F-439D-87C3-0D4F559867CF}" destId="{E8B9F0D1-7439-814F-BC49-3EE2719CE8D4}" srcOrd="0" destOrd="0" presId="urn:microsoft.com/office/officeart/2005/8/layout/vProcess5"/>
    <dgm:cxn modelId="{9A4C67C0-681B-6B4E-AC80-9A566A93B767}" type="presOf" srcId="{54A81518-DADA-4D87-AD60-91EFE1AFB055}" destId="{9EB8EE90-ABDE-5842-8DED-BD052F374B3C}" srcOrd="0" destOrd="0" presId="urn:microsoft.com/office/officeart/2005/8/layout/vProcess5"/>
    <dgm:cxn modelId="{8D1618C1-94C8-E04D-AE51-7E3E193620AB}" type="presOf" srcId="{54793073-FE8B-48BC-8DC1-013C75B1E79D}" destId="{A6F111D8-1F6C-2440-8C2A-4AD0A369F43B}" srcOrd="1" destOrd="0" presId="urn:microsoft.com/office/officeart/2005/8/layout/vProcess5"/>
    <dgm:cxn modelId="{6EF260DD-B7D6-FC41-81CE-C35294B1BEB7}" type="presOf" srcId="{54A81518-DADA-4D87-AD60-91EFE1AFB055}" destId="{F1D67A94-D41E-384D-AE01-1B42C8BCAF0C}" srcOrd="1" destOrd="0" presId="urn:microsoft.com/office/officeart/2005/8/layout/vProcess5"/>
    <dgm:cxn modelId="{8BFF78E7-B5E4-456E-AF91-B12ED31C9F9C}" srcId="{54793073-FE8B-48BC-8DC1-013C75B1E79D}" destId="{0CC019EA-EFD2-40A9-BD9F-0A3903D18E85}" srcOrd="1" destOrd="0" parTransId="{7CE77DDD-E30F-4B7E-A9B2-4ACEAA71E9A2}" sibTransId="{79D65DAB-4FA7-49A5-BBC3-69B06C55047F}"/>
    <dgm:cxn modelId="{DB2926F2-DFF4-8D44-BE47-D0700C45AC70}" type="presOf" srcId="{A0A5B16E-5E1A-4EC3-B8C7-4B203F85B603}" destId="{F1D67A94-D41E-384D-AE01-1B42C8BCAF0C}" srcOrd="1" destOrd="1" presId="urn:microsoft.com/office/officeart/2005/8/layout/vProcess5"/>
    <dgm:cxn modelId="{9B1CA7F2-A7FB-4636-BDFE-974C08125628}" srcId="{9E35B228-64E0-41D4-B0F8-DB99DB25B18D}" destId="{54A81518-DADA-4D87-AD60-91EFE1AFB055}" srcOrd="0" destOrd="0" parTransId="{192DD370-EAD5-4461-AFAA-02D8C07BFC49}" sibTransId="{6653DC02-AB9F-439D-87C3-0D4F559867CF}"/>
    <dgm:cxn modelId="{6EA08DFB-2133-1E49-B068-F7F15F98B672}" type="presOf" srcId="{35439668-AC73-42A0-BB54-1A987052A070}" destId="{A6F111D8-1F6C-2440-8C2A-4AD0A369F43B}" srcOrd="1" destOrd="1" presId="urn:microsoft.com/office/officeart/2005/8/layout/vProcess5"/>
    <dgm:cxn modelId="{3D6C3EFC-AA67-49E0-9E9B-E12B176CAC82}" srcId="{9E35B228-64E0-41D4-B0F8-DB99DB25B18D}" destId="{54793073-FE8B-48BC-8DC1-013C75B1E79D}" srcOrd="1" destOrd="0" parTransId="{D9D2F264-250F-4BFF-B0DB-A0B276EEC614}" sibTransId="{6AA23E47-2E4C-442E-911C-89FA9B6CFEA5}"/>
    <dgm:cxn modelId="{62A4C994-E083-F64D-8985-D958020E38E9}" type="presParOf" srcId="{B990C25B-62E2-D548-89C7-3A1A2037B84C}" destId="{B616BF1A-29FD-CC4C-99BF-398D70272B67}" srcOrd="0" destOrd="0" presId="urn:microsoft.com/office/officeart/2005/8/layout/vProcess5"/>
    <dgm:cxn modelId="{6DE16D38-1EE7-C94B-9769-A8458A768E72}" type="presParOf" srcId="{B990C25B-62E2-D548-89C7-3A1A2037B84C}" destId="{9EB8EE90-ABDE-5842-8DED-BD052F374B3C}" srcOrd="1" destOrd="0" presId="urn:microsoft.com/office/officeart/2005/8/layout/vProcess5"/>
    <dgm:cxn modelId="{8E29B573-30F5-5E4C-822E-8DE05DB6EF46}" type="presParOf" srcId="{B990C25B-62E2-D548-89C7-3A1A2037B84C}" destId="{6186A15A-8DA4-8747-A055-4F6DCFAAD0F0}" srcOrd="2" destOrd="0" presId="urn:microsoft.com/office/officeart/2005/8/layout/vProcess5"/>
    <dgm:cxn modelId="{B5AA9574-C6BD-2442-A7E3-279E5463B9A1}" type="presParOf" srcId="{B990C25B-62E2-D548-89C7-3A1A2037B84C}" destId="{E8B9F0D1-7439-814F-BC49-3EE2719CE8D4}" srcOrd="3" destOrd="0" presId="urn:microsoft.com/office/officeart/2005/8/layout/vProcess5"/>
    <dgm:cxn modelId="{03EB933E-C78D-F440-BF6B-E02C917B7CAD}" type="presParOf" srcId="{B990C25B-62E2-D548-89C7-3A1A2037B84C}" destId="{F1D67A94-D41E-384D-AE01-1B42C8BCAF0C}" srcOrd="4" destOrd="0" presId="urn:microsoft.com/office/officeart/2005/8/layout/vProcess5"/>
    <dgm:cxn modelId="{EF86E102-D5C9-6A41-B9C5-EB3472BB922A}" type="presParOf" srcId="{B990C25B-62E2-D548-89C7-3A1A2037B84C}" destId="{A6F111D8-1F6C-2440-8C2A-4AD0A369F43B}"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6EA52B1-C551-4616-BA7B-3556C9837340}"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8322C56D-05FA-4EB1-9414-4822853765E8}">
      <dgm:prSet/>
      <dgm:spPr/>
      <dgm:t>
        <a:bodyPr/>
        <a:lstStyle/>
        <a:p>
          <a:r>
            <a:rPr lang="en-US"/>
            <a:t>Staff training and retraining</a:t>
          </a:r>
          <a:endParaRPr lang="en-US" dirty="0"/>
        </a:p>
      </dgm:t>
    </dgm:pt>
    <dgm:pt modelId="{E643C257-224F-440E-8F87-C9219EFF74AD}" type="parTrans" cxnId="{1EFC4DE8-4133-4283-A05B-3FEBB6153E79}">
      <dgm:prSet/>
      <dgm:spPr/>
      <dgm:t>
        <a:bodyPr/>
        <a:lstStyle/>
        <a:p>
          <a:endParaRPr lang="en-US"/>
        </a:p>
      </dgm:t>
    </dgm:pt>
    <dgm:pt modelId="{BA7AC065-3954-4B29-B169-FE8E1BF8F01B}" type="sibTrans" cxnId="{1EFC4DE8-4133-4283-A05B-3FEBB6153E79}">
      <dgm:prSet phldrT="01" phldr="0"/>
      <dgm:spPr/>
      <dgm:t>
        <a:bodyPr/>
        <a:lstStyle/>
        <a:p>
          <a:r>
            <a:rPr lang="en-US"/>
            <a:t>01</a:t>
          </a:r>
        </a:p>
      </dgm:t>
    </dgm:pt>
    <dgm:pt modelId="{48192E60-1B78-42B5-8F5C-EDFDB64A9A60}">
      <dgm:prSet/>
      <dgm:spPr/>
      <dgm:t>
        <a:bodyPr/>
        <a:lstStyle/>
        <a:p>
          <a:r>
            <a:rPr lang="en-US" dirty="0"/>
            <a:t>Resume Verification of Kits</a:t>
          </a:r>
        </a:p>
      </dgm:t>
    </dgm:pt>
    <dgm:pt modelId="{A97CD38E-B6A1-42A5-8FE9-59B231FA7C15}" type="parTrans" cxnId="{F228A36E-849B-4DB4-924F-3BD728E80838}">
      <dgm:prSet/>
      <dgm:spPr/>
      <dgm:t>
        <a:bodyPr/>
        <a:lstStyle/>
        <a:p>
          <a:endParaRPr lang="en-US"/>
        </a:p>
      </dgm:t>
    </dgm:pt>
    <dgm:pt modelId="{A6AD7B93-9E4F-4F9A-8DAB-448C873C3977}" type="sibTrans" cxnId="{F228A36E-849B-4DB4-924F-3BD728E80838}">
      <dgm:prSet phldrT="02" phldr="0"/>
      <dgm:spPr/>
      <dgm:t>
        <a:bodyPr/>
        <a:lstStyle/>
        <a:p>
          <a:r>
            <a:rPr lang="en-US"/>
            <a:t>02</a:t>
          </a:r>
        </a:p>
      </dgm:t>
    </dgm:pt>
    <dgm:pt modelId="{0299E892-7DAD-4EAE-82E0-656C684C90F2}">
      <dgm:prSet/>
      <dgm:spPr/>
      <dgm:t>
        <a:bodyPr/>
        <a:lstStyle/>
        <a:p>
          <a:r>
            <a:rPr lang="en-US" dirty="0"/>
            <a:t>Implement the RTCQI-HIV at testing sites that are not associated with the care of people with HIV</a:t>
          </a:r>
        </a:p>
      </dgm:t>
    </dgm:pt>
    <dgm:pt modelId="{9431F29F-EC21-4147-BD56-97161FBA1253}" type="parTrans" cxnId="{99D0BFE7-F623-4362-AD41-D1A6DFF882A4}">
      <dgm:prSet/>
      <dgm:spPr/>
      <dgm:t>
        <a:bodyPr/>
        <a:lstStyle/>
        <a:p>
          <a:endParaRPr lang="en-US"/>
        </a:p>
      </dgm:t>
    </dgm:pt>
    <dgm:pt modelId="{68536CE1-4856-470B-99F1-DB8D45314FF2}" type="sibTrans" cxnId="{99D0BFE7-F623-4362-AD41-D1A6DFF882A4}">
      <dgm:prSet phldrT="03" phldr="0"/>
      <dgm:spPr/>
      <dgm:t>
        <a:bodyPr/>
        <a:lstStyle/>
        <a:p>
          <a:r>
            <a:rPr lang="en-US"/>
            <a:t>03</a:t>
          </a:r>
        </a:p>
      </dgm:t>
    </dgm:pt>
    <dgm:pt modelId="{FAACEF34-63B2-054C-AF69-1A8740219578}" type="pres">
      <dgm:prSet presAssocID="{96EA52B1-C551-4616-BA7B-3556C9837340}" presName="Name0" presStyleCnt="0">
        <dgm:presLayoutVars>
          <dgm:animLvl val="lvl"/>
          <dgm:resizeHandles val="exact"/>
        </dgm:presLayoutVars>
      </dgm:prSet>
      <dgm:spPr/>
    </dgm:pt>
    <dgm:pt modelId="{FD2B203E-3114-9F46-AC46-C22BF9A6B27D}" type="pres">
      <dgm:prSet presAssocID="{8322C56D-05FA-4EB1-9414-4822853765E8}" presName="compositeNode" presStyleCnt="0">
        <dgm:presLayoutVars>
          <dgm:bulletEnabled val="1"/>
        </dgm:presLayoutVars>
      </dgm:prSet>
      <dgm:spPr/>
    </dgm:pt>
    <dgm:pt modelId="{61DF128D-4940-8B4D-A7A6-215BB6EE4705}" type="pres">
      <dgm:prSet presAssocID="{8322C56D-05FA-4EB1-9414-4822853765E8}" presName="bgRect" presStyleLbl="alignNode1" presStyleIdx="0" presStyleCnt="3" custLinFactNeighborY="406"/>
      <dgm:spPr/>
    </dgm:pt>
    <dgm:pt modelId="{E1E44B0B-B291-BA4E-98AB-6C5D3EE345F0}" type="pres">
      <dgm:prSet presAssocID="{BA7AC065-3954-4B29-B169-FE8E1BF8F01B}" presName="sibTransNodeRect" presStyleLbl="alignNode1" presStyleIdx="0" presStyleCnt="3">
        <dgm:presLayoutVars>
          <dgm:chMax val="0"/>
          <dgm:bulletEnabled val="1"/>
        </dgm:presLayoutVars>
      </dgm:prSet>
      <dgm:spPr/>
    </dgm:pt>
    <dgm:pt modelId="{02439B5D-7C51-7746-B56E-7E2CDBFFAE1C}" type="pres">
      <dgm:prSet presAssocID="{8322C56D-05FA-4EB1-9414-4822853765E8}" presName="nodeRect" presStyleLbl="alignNode1" presStyleIdx="0" presStyleCnt="3">
        <dgm:presLayoutVars>
          <dgm:bulletEnabled val="1"/>
        </dgm:presLayoutVars>
      </dgm:prSet>
      <dgm:spPr/>
    </dgm:pt>
    <dgm:pt modelId="{D851A1F4-293B-E148-B54A-8F00C42875D4}" type="pres">
      <dgm:prSet presAssocID="{BA7AC065-3954-4B29-B169-FE8E1BF8F01B}" presName="sibTrans" presStyleCnt="0"/>
      <dgm:spPr/>
    </dgm:pt>
    <dgm:pt modelId="{CBBC595A-B4D4-0E41-860C-C740E3A4986A}" type="pres">
      <dgm:prSet presAssocID="{48192E60-1B78-42B5-8F5C-EDFDB64A9A60}" presName="compositeNode" presStyleCnt="0">
        <dgm:presLayoutVars>
          <dgm:bulletEnabled val="1"/>
        </dgm:presLayoutVars>
      </dgm:prSet>
      <dgm:spPr/>
    </dgm:pt>
    <dgm:pt modelId="{AD0998F5-68A5-2F4D-A59E-14D33ED84A8F}" type="pres">
      <dgm:prSet presAssocID="{48192E60-1B78-42B5-8F5C-EDFDB64A9A60}" presName="bgRect" presStyleLbl="alignNode1" presStyleIdx="1" presStyleCnt="3" custLinFactNeighborY="-10212"/>
      <dgm:spPr/>
    </dgm:pt>
    <dgm:pt modelId="{B648BBAD-B669-9446-9D56-B0C406EFB684}" type="pres">
      <dgm:prSet presAssocID="{A6AD7B93-9E4F-4F9A-8DAB-448C873C3977}" presName="sibTransNodeRect" presStyleLbl="alignNode1" presStyleIdx="1" presStyleCnt="3">
        <dgm:presLayoutVars>
          <dgm:chMax val="0"/>
          <dgm:bulletEnabled val="1"/>
        </dgm:presLayoutVars>
      </dgm:prSet>
      <dgm:spPr/>
    </dgm:pt>
    <dgm:pt modelId="{598B9530-FC8B-AE40-A19A-A0F771AA0E59}" type="pres">
      <dgm:prSet presAssocID="{48192E60-1B78-42B5-8F5C-EDFDB64A9A60}" presName="nodeRect" presStyleLbl="alignNode1" presStyleIdx="1" presStyleCnt="3">
        <dgm:presLayoutVars>
          <dgm:bulletEnabled val="1"/>
        </dgm:presLayoutVars>
      </dgm:prSet>
      <dgm:spPr/>
    </dgm:pt>
    <dgm:pt modelId="{1143D857-A7A0-964B-9F2F-016F16297FB7}" type="pres">
      <dgm:prSet presAssocID="{A6AD7B93-9E4F-4F9A-8DAB-448C873C3977}" presName="sibTrans" presStyleCnt="0"/>
      <dgm:spPr/>
    </dgm:pt>
    <dgm:pt modelId="{04A187CD-4F46-824F-B850-525ED28C06A4}" type="pres">
      <dgm:prSet presAssocID="{0299E892-7DAD-4EAE-82E0-656C684C90F2}" presName="compositeNode" presStyleCnt="0">
        <dgm:presLayoutVars>
          <dgm:bulletEnabled val="1"/>
        </dgm:presLayoutVars>
      </dgm:prSet>
      <dgm:spPr/>
    </dgm:pt>
    <dgm:pt modelId="{426F80DE-277F-504E-A70B-2523F1005956}" type="pres">
      <dgm:prSet presAssocID="{0299E892-7DAD-4EAE-82E0-656C684C90F2}" presName="bgRect" presStyleLbl="alignNode1" presStyleIdx="2" presStyleCnt="3"/>
      <dgm:spPr/>
    </dgm:pt>
    <dgm:pt modelId="{A6A7BE53-B1E2-4841-A932-09BCC6CB3241}" type="pres">
      <dgm:prSet presAssocID="{68536CE1-4856-470B-99F1-DB8D45314FF2}" presName="sibTransNodeRect" presStyleLbl="alignNode1" presStyleIdx="2" presStyleCnt="3">
        <dgm:presLayoutVars>
          <dgm:chMax val="0"/>
          <dgm:bulletEnabled val="1"/>
        </dgm:presLayoutVars>
      </dgm:prSet>
      <dgm:spPr/>
    </dgm:pt>
    <dgm:pt modelId="{26A5CC81-8F27-7547-BC94-0935FBFAFF9D}" type="pres">
      <dgm:prSet presAssocID="{0299E892-7DAD-4EAE-82E0-656C684C90F2}" presName="nodeRect" presStyleLbl="alignNode1" presStyleIdx="2" presStyleCnt="3">
        <dgm:presLayoutVars>
          <dgm:bulletEnabled val="1"/>
        </dgm:presLayoutVars>
      </dgm:prSet>
      <dgm:spPr/>
    </dgm:pt>
  </dgm:ptLst>
  <dgm:cxnLst>
    <dgm:cxn modelId="{3E89D240-CB64-1D45-80A8-60F2F2F8BEB3}" type="presOf" srcId="{0299E892-7DAD-4EAE-82E0-656C684C90F2}" destId="{26A5CC81-8F27-7547-BC94-0935FBFAFF9D}" srcOrd="1" destOrd="0" presId="urn:microsoft.com/office/officeart/2016/7/layout/LinearBlockProcessNumbered"/>
    <dgm:cxn modelId="{9646835D-7CB5-7941-BA0F-BB3833194D5E}" type="presOf" srcId="{8322C56D-05FA-4EB1-9414-4822853765E8}" destId="{61DF128D-4940-8B4D-A7A6-215BB6EE4705}" srcOrd="0" destOrd="0" presId="urn:microsoft.com/office/officeart/2016/7/layout/LinearBlockProcessNumbered"/>
    <dgm:cxn modelId="{8531E76D-46BE-3B49-9EEF-EA5A81F02A48}" type="presOf" srcId="{96EA52B1-C551-4616-BA7B-3556C9837340}" destId="{FAACEF34-63B2-054C-AF69-1A8740219578}" srcOrd="0" destOrd="0" presId="urn:microsoft.com/office/officeart/2016/7/layout/LinearBlockProcessNumbered"/>
    <dgm:cxn modelId="{F228A36E-849B-4DB4-924F-3BD728E80838}" srcId="{96EA52B1-C551-4616-BA7B-3556C9837340}" destId="{48192E60-1B78-42B5-8F5C-EDFDB64A9A60}" srcOrd="1" destOrd="0" parTransId="{A97CD38E-B6A1-42A5-8FE9-59B231FA7C15}" sibTransId="{A6AD7B93-9E4F-4F9A-8DAB-448C873C3977}"/>
    <dgm:cxn modelId="{61E3CD73-169D-094A-9368-FBC41D8280F3}" type="presOf" srcId="{48192E60-1B78-42B5-8F5C-EDFDB64A9A60}" destId="{AD0998F5-68A5-2F4D-A59E-14D33ED84A8F}" srcOrd="0" destOrd="0" presId="urn:microsoft.com/office/officeart/2016/7/layout/LinearBlockProcessNumbered"/>
    <dgm:cxn modelId="{60471975-8D71-EF49-BA18-34A59BABE800}" type="presOf" srcId="{BA7AC065-3954-4B29-B169-FE8E1BF8F01B}" destId="{E1E44B0B-B291-BA4E-98AB-6C5D3EE345F0}" srcOrd="0" destOrd="0" presId="urn:microsoft.com/office/officeart/2016/7/layout/LinearBlockProcessNumbered"/>
    <dgm:cxn modelId="{2865DEC3-0705-FB45-A0FC-96E1FEDFC543}" type="presOf" srcId="{68536CE1-4856-470B-99F1-DB8D45314FF2}" destId="{A6A7BE53-B1E2-4841-A932-09BCC6CB3241}" srcOrd="0" destOrd="0" presId="urn:microsoft.com/office/officeart/2016/7/layout/LinearBlockProcessNumbered"/>
    <dgm:cxn modelId="{050374CF-455B-824E-944C-B205BBB8F8CC}" type="presOf" srcId="{8322C56D-05FA-4EB1-9414-4822853765E8}" destId="{02439B5D-7C51-7746-B56E-7E2CDBFFAE1C}" srcOrd="1" destOrd="0" presId="urn:microsoft.com/office/officeart/2016/7/layout/LinearBlockProcessNumbered"/>
    <dgm:cxn modelId="{179963E4-044C-F943-8D2F-A1FC76EC2383}" type="presOf" srcId="{0299E892-7DAD-4EAE-82E0-656C684C90F2}" destId="{426F80DE-277F-504E-A70B-2523F1005956}" srcOrd="0" destOrd="0" presId="urn:microsoft.com/office/officeart/2016/7/layout/LinearBlockProcessNumbered"/>
    <dgm:cxn modelId="{99D0BFE7-F623-4362-AD41-D1A6DFF882A4}" srcId="{96EA52B1-C551-4616-BA7B-3556C9837340}" destId="{0299E892-7DAD-4EAE-82E0-656C684C90F2}" srcOrd="2" destOrd="0" parTransId="{9431F29F-EC21-4147-BD56-97161FBA1253}" sibTransId="{68536CE1-4856-470B-99F1-DB8D45314FF2}"/>
    <dgm:cxn modelId="{1EFC4DE8-4133-4283-A05B-3FEBB6153E79}" srcId="{96EA52B1-C551-4616-BA7B-3556C9837340}" destId="{8322C56D-05FA-4EB1-9414-4822853765E8}" srcOrd="0" destOrd="0" parTransId="{E643C257-224F-440E-8F87-C9219EFF74AD}" sibTransId="{BA7AC065-3954-4B29-B169-FE8E1BF8F01B}"/>
    <dgm:cxn modelId="{C2967BF8-47FC-B141-8D1A-0E66562652CB}" type="presOf" srcId="{48192E60-1B78-42B5-8F5C-EDFDB64A9A60}" destId="{598B9530-FC8B-AE40-A19A-A0F771AA0E59}" srcOrd="1" destOrd="0" presId="urn:microsoft.com/office/officeart/2016/7/layout/LinearBlockProcessNumbered"/>
    <dgm:cxn modelId="{64F003FF-9D82-3441-BC5B-5F579D82A6D2}" type="presOf" srcId="{A6AD7B93-9E4F-4F9A-8DAB-448C873C3977}" destId="{B648BBAD-B669-9446-9D56-B0C406EFB684}" srcOrd="0" destOrd="0" presId="urn:microsoft.com/office/officeart/2016/7/layout/LinearBlockProcessNumbered"/>
    <dgm:cxn modelId="{EB031C7D-E614-E74F-8355-4A58E3BDEF5B}" type="presParOf" srcId="{FAACEF34-63B2-054C-AF69-1A8740219578}" destId="{FD2B203E-3114-9F46-AC46-C22BF9A6B27D}" srcOrd="0" destOrd="0" presId="urn:microsoft.com/office/officeart/2016/7/layout/LinearBlockProcessNumbered"/>
    <dgm:cxn modelId="{701AD1EE-2F27-8A4C-9444-87A20C65CD24}" type="presParOf" srcId="{FD2B203E-3114-9F46-AC46-C22BF9A6B27D}" destId="{61DF128D-4940-8B4D-A7A6-215BB6EE4705}" srcOrd="0" destOrd="0" presId="urn:microsoft.com/office/officeart/2016/7/layout/LinearBlockProcessNumbered"/>
    <dgm:cxn modelId="{5CCB180A-E6F9-EC49-823B-313B8840CC72}" type="presParOf" srcId="{FD2B203E-3114-9F46-AC46-C22BF9A6B27D}" destId="{E1E44B0B-B291-BA4E-98AB-6C5D3EE345F0}" srcOrd="1" destOrd="0" presId="urn:microsoft.com/office/officeart/2016/7/layout/LinearBlockProcessNumbered"/>
    <dgm:cxn modelId="{62C86858-6554-7F40-8490-E5557C72395B}" type="presParOf" srcId="{FD2B203E-3114-9F46-AC46-C22BF9A6B27D}" destId="{02439B5D-7C51-7746-B56E-7E2CDBFFAE1C}" srcOrd="2" destOrd="0" presId="urn:microsoft.com/office/officeart/2016/7/layout/LinearBlockProcessNumbered"/>
    <dgm:cxn modelId="{9BC1CA42-0C7E-6745-9582-2FD0D5F6B790}" type="presParOf" srcId="{FAACEF34-63B2-054C-AF69-1A8740219578}" destId="{D851A1F4-293B-E148-B54A-8F00C42875D4}" srcOrd="1" destOrd="0" presId="urn:microsoft.com/office/officeart/2016/7/layout/LinearBlockProcessNumbered"/>
    <dgm:cxn modelId="{1178FCEF-CA85-EB4F-B39F-C0DB2D18915B}" type="presParOf" srcId="{FAACEF34-63B2-054C-AF69-1A8740219578}" destId="{CBBC595A-B4D4-0E41-860C-C740E3A4986A}" srcOrd="2" destOrd="0" presId="urn:microsoft.com/office/officeart/2016/7/layout/LinearBlockProcessNumbered"/>
    <dgm:cxn modelId="{0A50ABC0-A277-0044-8B75-8370B460B417}" type="presParOf" srcId="{CBBC595A-B4D4-0E41-860C-C740E3A4986A}" destId="{AD0998F5-68A5-2F4D-A59E-14D33ED84A8F}" srcOrd="0" destOrd="0" presId="urn:microsoft.com/office/officeart/2016/7/layout/LinearBlockProcessNumbered"/>
    <dgm:cxn modelId="{718367D1-B9E0-B84B-8334-2ECE7D23033D}" type="presParOf" srcId="{CBBC595A-B4D4-0E41-860C-C740E3A4986A}" destId="{B648BBAD-B669-9446-9D56-B0C406EFB684}" srcOrd="1" destOrd="0" presId="urn:microsoft.com/office/officeart/2016/7/layout/LinearBlockProcessNumbered"/>
    <dgm:cxn modelId="{9FEBE35E-8347-3B4E-9BC6-FF7B0172F3C8}" type="presParOf" srcId="{CBBC595A-B4D4-0E41-860C-C740E3A4986A}" destId="{598B9530-FC8B-AE40-A19A-A0F771AA0E59}" srcOrd="2" destOrd="0" presId="urn:microsoft.com/office/officeart/2016/7/layout/LinearBlockProcessNumbered"/>
    <dgm:cxn modelId="{D056FC55-D34A-A248-9504-A2199CC4A749}" type="presParOf" srcId="{FAACEF34-63B2-054C-AF69-1A8740219578}" destId="{1143D857-A7A0-964B-9F2F-016F16297FB7}" srcOrd="3" destOrd="0" presId="urn:microsoft.com/office/officeart/2016/7/layout/LinearBlockProcessNumbered"/>
    <dgm:cxn modelId="{EF615F90-0108-B44B-BF1B-9468971D8C48}" type="presParOf" srcId="{FAACEF34-63B2-054C-AF69-1A8740219578}" destId="{04A187CD-4F46-824F-B850-525ED28C06A4}" srcOrd="4" destOrd="0" presId="urn:microsoft.com/office/officeart/2016/7/layout/LinearBlockProcessNumbered"/>
    <dgm:cxn modelId="{967EC1E0-F7B1-9D4C-8192-EDBF17DEEB8B}" type="presParOf" srcId="{04A187CD-4F46-824F-B850-525ED28C06A4}" destId="{426F80DE-277F-504E-A70B-2523F1005956}" srcOrd="0" destOrd="0" presId="urn:microsoft.com/office/officeart/2016/7/layout/LinearBlockProcessNumbered"/>
    <dgm:cxn modelId="{3461DE3F-944F-9940-BE01-32C707405A61}" type="presParOf" srcId="{04A187CD-4F46-824F-B850-525ED28C06A4}" destId="{A6A7BE53-B1E2-4841-A932-09BCC6CB3241}" srcOrd="1" destOrd="0" presId="urn:microsoft.com/office/officeart/2016/7/layout/LinearBlockProcessNumbered"/>
    <dgm:cxn modelId="{085693D2-9CED-654A-AA32-0DE712B37263}" type="presParOf" srcId="{04A187CD-4F46-824F-B850-525ED28C06A4}" destId="{26A5CC81-8F27-7547-BC94-0935FBFAFF9D}"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50168-0E9B-4617-B9BE-A4281509B5F3}"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24D81F18-087D-4FC5-A2BF-FBBE361CFBC5}">
      <dgm:prSet custT="1">
        <dgm:style>
          <a:lnRef idx="1">
            <a:schemeClr val="accent2"/>
          </a:lnRef>
          <a:fillRef idx="3">
            <a:schemeClr val="accent2"/>
          </a:fillRef>
          <a:effectRef idx="2">
            <a:schemeClr val="accent2"/>
          </a:effectRef>
          <a:fontRef idx="minor">
            <a:schemeClr val="lt1"/>
          </a:fontRef>
        </dgm:style>
      </dgm:prSet>
      <dgm:spPr>
        <a:solidFill>
          <a:srgbClr val="00B0F0"/>
        </a:solidFill>
      </dgm:spPr>
      <dgm:t>
        <a:bodyPr anchor="ctr"/>
        <a:lstStyle/>
        <a:p>
          <a:r>
            <a:rPr lang="en-US" sz="1800" b="0" i="0" kern="1200" dirty="0">
              <a:latin typeface="Calibri Light" panose="020F0302020204030204" pitchFamily="34" charset="0"/>
              <a:ea typeface="+mn-ea"/>
              <a:cs typeface="Calibri Light" panose="020F0302020204030204" pitchFamily="34" charset="0"/>
            </a:rPr>
            <a:t>In 2016, a Training for Trainers (TOT) program was initiated, training 15 </a:t>
          </a:r>
          <a:r>
            <a:rPr lang="en-US" sz="1800" b="0" i="0" kern="1200" dirty="0" err="1">
              <a:latin typeface="Calibri Light" panose="020F0302020204030204" pitchFamily="34" charset="0"/>
              <a:ea typeface="+mn-ea"/>
              <a:cs typeface="Calibri Light" panose="020F0302020204030204" pitchFamily="34" charset="0"/>
            </a:rPr>
            <a:t>bioanalysts</a:t>
          </a:r>
          <a:r>
            <a:rPr lang="en-US" sz="1800" b="0" i="0" kern="1200" dirty="0">
              <a:latin typeface="Calibri Light" panose="020F0302020204030204" pitchFamily="34" charset="0"/>
              <a:ea typeface="+mn-ea"/>
              <a:cs typeface="Calibri Light" panose="020F0302020204030204" pitchFamily="34" charset="0"/>
            </a:rPr>
            <a:t>.</a:t>
          </a:r>
          <a:endParaRPr lang="en-US" sz="1800" b="0" i="0" kern="1200" dirty="0">
            <a:latin typeface="Calibri Light" panose="020F0302020204030204" pitchFamily="34" charset="0"/>
            <a:cs typeface="Calibri Light" panose="020F0302020204030204" pitchFamily="34" charset="0"/>
          </a:endParaRPr>
        </a:p>
      </dgm:t>
    </dgm:pt>
    <dgm:pt modelId="{F29E2547-0F91-426C-B806-F4DEF507A6A2}" type="parTrans" cxnId="{F4EA0871-1847-48CA-94DE-18BC4FEF5381}">
      <dgm:prSet/>
      <dgm:spPr/>
      <dgm:t>
        <a:bodyPr/>
        <a:lstStyle/>
        <a:p>
          <a:endParaRPr lang="en-US"/>
        </a:p>
      </dgm:t>
    </dgm:pt>
    <dgm:pt modelId="{1A7DFA93-2CC3-4033-A8CB-B585D48855A3}" type="sibTrans" cxnId="{F4EA0871-1847-48CA-94DE-18BC4FEF5381}">
      <dgm:prSet/>
      <dgm:spPr/>
      <dgm:t>
        <a:bodyPr/>
        <a:lstStyle/>
        <a:p>
          <a:endParaRPr lang="en-US"/>
        </a:p>
      </dgm:t>
    </dgm:pt>
    <dgm:pt modelId="{1CE93091-BE61-4C2A-8DBD-C8FFC58C0D69}">
      <dgm:prSet custT="1"/>
      <dgm:spPr>
        <a:solidFill>
          <a:schemeClr val="accent2">
            <a:lumMod val="50000"/>
          </a:schemeClr>
        </a:solidFill>
      </dgm:spPr>
      <dgm:t>
        <a:bodyPr/>
        <a:lstStyle/>
        <a:p>
          <a:r>
            <a:rPr lang="en-US" sz="1800" b="1" i="0" dirty="0">
              <a:latin typeface="Calibri" panose="020F0502020204030204" pitchFamily="34" charset="0"/>
              <a:cs typeface="Calibri" panose="020F0502020204030204" pitchFamily="34" charset="0"/>
            </a:rPr>
            <a:t>In 2017, training began for the personnel of the test sites;  by 2024, </a:t>
          </a:r>
          <a:r>
            <a:rPr lang="en-US" sz="1800" b="0" i="0" dirty="0">
              <a:latin typeface="Calibri Light" panose="020F0302020204030204" pitchFamily="34" charset="0"/>
              <a:cs typeface="Calibri Light" panose="020F0302020204030204" pitchFamily="34" charset="0"/>
            </a:rPr>
            <a:t>42 trainings have been carried out and 726 health professionals have been trained, 246 </a:t>
          </a:r>
          <a:r>
            <a:rPr lang="en-US" sz="1800" b="0" i="0" dirty="0" err="1">
              <a:latin typeface="Calibri Light" panose="020F0302020204030204" pitchFamily="34" charset="0"/>
              <a:cs typeface="Calibri Light" panose="020F0302020204030204" pitchFamily="34" charset="0"/>
            </a:rPr>
            <a:t>bioanalysts</a:t>
          </a:r>
          <a:r>
            <a:rPr lang="en-US" sz="1800" b="0" i="0" dirty="0">
              <a:latin typeface="Calibri Light" panose="020F0302020204030204" pitchFamily="34" charset="0"/>
              <a:cs typeface="Calibri Light" panose="020F0302020204030204" pitchFamily="34" charset="0"/>
            </a:rPr>
            <a:t> 480 non-</a:t>
          </a:r>
          <a:r>
            <a:rPr lang="en-US" sz="1800" b="0" i="0" dirty="0" err="1">
              <a:latin typeface="Calibri Light" panose="020F0302020204030204" pitchFamily="34" charset="0"/>
              <a:cs typeface="Calibri Light" panose="020F0302020204030204" pitchFamily="34" charset="0"/>
            </a:rPr>
            <a:t>bioanalysts</a:t>
          </a:r>
          <a:endParaRPr lang="en-US" sz="1800" b="0" i="0" dirty="0">
            <a:latin typeface="Calibri Light" panose="020F0302020204030204" pitchFamily="34" charset="0"/>
            <a:cs typeface="Calibri Light" panose="020F0302020204030204" pitchFamily="34" charset="0"/>
          </a:endParaRPr>
        </a:p>
      </dgm:t>
    </dgm:pt>
    <dgm:pt modelId="{C56D186C-C516-40A7-8802-27F60053CF3E}" type="parTrans" cxnId="{2E1046D9-A497-490A-A05E-33406CD68D5D}">
      <dgm:prSet/>
      <dgm:spPr/>
      <dgm:t>
        <a:bodyPr/>
        <a:lstStyle/>
        <a:p>
          <a:endParaRPr lang="en-US"/>
        </a:p>
      </dgm:t>
    </dgm:pt>
    <dgm:pt modelId="{0F14E54B-CCE1-4FF0-958F-4A31CA330795}" type="sibTrans" cxnId="{2E1046D9-A497-490A-A05E-33406CD68D5D}">
      <dgm:prSet/>
      <dgm:spPr/>
      <dgm:t>
        <a:bodyPr/>
        <a:lstStyle/>
        <a:p>
          <a:endParaRPr lang="en-US"/>
        </a:p>
      </dgm:t>
    </dgm:pt>
    <dgm:pt modelId="{638D5EF2-961B-4489-8DA7-FBF42F36D2D9}">
      <dgm:prSet custT="1"/>
      <dgm:spPr/>
      <dgm:t>
        <a:bodyPr anchor="ctr"/>
        <a:lstStyle/>
        <a:p>
          <a:r>
            <a:rPr lang="en-US" sz="1800" b="0" i="0" dirty="0">
              <a:latin typeface="Calibri Light" panose="020F0302020204030204" pitchFamily="34" charset="0"/>
              <a:cs typeface="Calibri Light" panose="020F0302020204030204" pitchFamily="34" charset="0"/>
            </a:rPr>
            <a:t>Review of training content by technicians from the National STD/HIV Control Program.</a:t>
          </a:r>
          <a:endParaRPr lang="en-US" sz="1800" b="0" i="0" kern="1200" dirty="0">
            <a:latin typeface="Calibri Light" panose="020F0302020204030204" pitchFamily="34" charset="0"/>
            <a:cs typeface="Calibri Light" panose="020F0302020204030204" pitchFamily="34" charset="0"/>
          </a:endParaRPr>
        </a:p>
      </dgm:t>
    </dgm:pt>
    <dgm:pt modelId="{0303CE62-5B1F-424B-8F87-D47BE276759A}" type="parTrans" cxnId="{DB0860A0-5223-4F2F-A8E7-6D1DCEE4F8FD}">
      <dgm:prSet/>
      <dgm:spPr/>
      <dgm:t>
        <a:bodyPr/>
        <a:lstStyle/>
        <a:p>
          <a:endParaRPr lang="es-DO"/>
        </a:p>
      </dgm:t>
    </dgm:pt>
    <dgm:pt modelId="{8CDEB3B6-C1C7-40D9-BB4F-40C540EFCD53}" type="sibTrans" cxnId="{DB0860A0-5223-4F2F-A8E7-6D1DCEE4F8FD}">
      <dgm:prSet/>
      <dgm:spPr/>
      <dgm:t>
        <a:bodyPr/>
        <a:lstStyle/>
        <a:p>
          <a:endParaRPr lang="es-DO" dirty="0"/>
        </a:p>
      </dgm:t>
    </dgm:pt>
    <dgm:pt modelId="{23D81209-33CA-C445-9C2D-39BEB0DB59D9}" type="pres">
      <dgm:prSet presAssocID="{1BF50168-0E9B-4617-B9BE-A4281509B5F3}" presName="linearFlow" presStyleCnt="0">
        <dgm:presLayoutVars>
          <dgm:resizeHandles val="exact"/>
        </dgm:presLayoutVars>
      </dgm:prSet>
      <dgm:spPr/>
    </dgm:pt>
    <dgm:pt modelId="{0E5BB138-CBFD-9945-BAB1-FC4AE3400D62}" type="pres">
      <dgm:prSet presAssocID="{24D81F18-087D-4FC5-A2BF-FBBE361CFBC5}" presName="node" presStyleLbl="node1" presStyleIdx="0" presStyleCnt="3" custScaleX="187047" custScaleY="98070">
        <dgm:presLayoutVars>
          <dgm:bulletEnabled val="1"/>
        </dgm:presLayoutVars>
      </dgm:prSet>
      <dgm:spPr/>
    </dgm:pt>
    <dgm:pt modelId="{F325F702-BFF7-4441-9920-2D468494DAD5}" type="pres">
      <dgm:prSet presAssocID="{1A7DFA93-2CC3-4033-A8CB-B585D48855A3}" presName="sibTrans" presStyleLbl="sibTrans2D1" presStyleIdx="0" presStyleCnt="2"/>
      <dgm:spPr/>
    </dgm:pt>
    <dgm:pt modelId="{3C0FD9F1-E2FA-AE4C-917C-FCA6E99C1882}" type="pres">
      <dgm:prSet presAssocID="{1A7DFA93-2CC3-4033-A8CB-B585D48855A3}" presName="connectorText" presStyleLbl="sibTrans2D1" presStyleIdx="0" presStyleCnt="2"/>
      <dgm:spPr/>
    </dgm:pt>
    <dgm:pt modelId="{9D54591E-4AB1-2E4C-9A8E-8071B03EA712}" type="pres">
      <dgm:prSet presAssocID="{638D5EF2-961B-4489-8DA7-FBF42F36D2D9}" presName="node" presStyleLbl="node1" presStyleIdx="1" presStyleCnt="3" custScaleX="187625" custScaleY="83946" custLinFactNeighborY="-25484">
        <dgm:presLayoutVars>
          <dgm:bulletEnabled val="1"/>
        </dgm:presLayoutVars>
      </dgm:prSet>
      <dgm:spPr/>
    </dgm:pt>
    <dgm:pt modelId="{5C7E900A-D5A0-FC49-A2BC-C196D47666B8}" type="pres">
      <dgm:prSet presAssocID="{8CDEB3B6-C1C7-40D9-BB4F-40C540EFCD53}" presName="sibTrans" presStyleLbl="sibTrans2D1" presStyleIdx="1" presStyleCnt="2"/>
      <dgm:spPr/>
    </dgm:pt>
    <dgm:pt modelId="{BC219201-85EE-8942-9465-4942D473BCDA}" type="pres">
      <dgm:prSet presAssocID="{8CDEB3B6-C1C7-40D9-BB4F-40C540EFCD53}" presName="connectorText" presStyleLbl="sibTrans2D1" presStyleIdx="1" presStyleCnt="2"/>
      <dgm:spPr/>
    </dgm:pt>
    <dgm:pt modelId="{18BB8CDB-7515-0E4C-B29B-A02B78B9AEC0}" type="pres">
      <dgm:prSet presAssocID="{1CE93091-BE61-4C2A-8DBD-C8FFC58C0D69}" presName="node" presStyleLbl="node1" presStyleIdx="2" presStyleCnt="3" custScaleX="186688" custLinFactNeighborY="-42899">
        <dgm:presLayoutVars>
          <dgm:bulletEnabled val="1"/>
        </dgm:presLayoutVars>
      </dgm:prSet>
      <dgm:spPr/>
    </dgm:pt>
  </dgm:ptLst>
  <dgm:cxnLst>
    <dgm:cxn modelId="{92C2F23D-03C0-024C-9C52-6DBBFAF874AE}" type="presOf" srcId="{1A7DFA93-2CC3-4033-A8CB-B585D48855A3}" destId="{F325F702-BFF7-4441-9920-2D468494DAD5}" srcOrd="0" destOrd="0" presId="urn:microsoft.com/office/officeart/2005/8/layout/process2"/>
    <dgm:cxn modelId="{4B0CA46F-36D5-AB47-AAC9-9C9C71C76164}" type="presOf" srcId="{1A7DFA93-2CC3-4033-A8CB-B585D48855A3}" destId="{3C0FD9F1-E2FA-AE4C-917C-FCA6E99C1882}" srcOrd="1" destOrd="0" presId="urn:microsoft.com/office/officeart/2005/8/layout/process2"/>
    <dgm:cxn modelId="{F4EA0871-1847-48CA-94DE-18BC4FEF5381}" srcId="{1BF50168-0E9B-4617-B9BE-A4281509B5F3}" destId="{24D81F18-087D-4FC5-A2BF-FBBE361CFBC5}" srcOrd="0" destOrd="0" parTransId="{F29E2547-0F91-426C-B806-F4DEF507A6A2}" sibTransId="{1A7DFA93-2CC3-4033-A8CB-B585D48855A3}"/>
    <dgm:cxn modelId="{0F217473-243A-BF42-B5CA-E817B2C6B442}" type="presOf" srcId="{1CE93091-BE61-4C2A-8DBD-C8FFC58C0D69}" destId="{18BB8CDB-7515-0E4C-B29B-A02B78B9AEC0}" srcOrd="0" destOrd="0" presId="urn:microsoft.com/office/officeart/2005/8/layout/process2"/>
    <dgm:cxn modelId="{DB0860A0-5223-4F2F-A8E7-6D1DCEE4F8FD}" srcId="{1BF50168-0E9B-4617-B9BE-A4281509B5F3}" destId="{638D5EF2-961B-4489-8DA7-FBF42F36D2D9}" srcOrd="1" destOrd="0" parTransId="{0303CE62-5B1F-424B-8F87-D47BE276759A}" sibTransId="{8CDEB3B6-C1C7-40D9-BB4F-40C540EFCD53}"/>
    <dgm:cxn modelId="{44C0A3A4-D025-D542-837F-670198FBA8C3}" type="presOf" srcId="{8CDEB3B6-C1C7-40D9-BB4F-40C540EFCD53}" destId="{BC219201-85EE-8942-9465-4942D473BCDA}" srcOrd="1" destOrd="0" presId="urn:microsoft.com/office/officeart/2005/8/layout/process2"/>
    <dgm:cxn modelId="{27C7A9AB-F42E-2B46-807F-FA51D5CCA63C}" type="presOf" srcId="{1BF50168-0E9B-4617-B9BE-A4281509B5F3}" destId="{23D81209-33CA-C445-9C2D-39BEB0DB59D9}" srcOrd="0" destOrd="0" presId="urn:microsoft.com/office/officeart/2005/8/layout/process2"/>
    <dgm:cxn modelId="{DF4901C8-5C7C-4745-A94B-F4526C15E051}" type="presOf" srcId="{638D5EF2-961B-4489-8DA7-FBF42F36D2D9}" destId="{9D54591E-4AB1-2E4C-9A8E-8071B03EA712}" srcOrd="0" destOrd="0" presId="urn:microsoft.com/office/officeart/2005/8/layout/process2"/>
    <dgm:cxn modelId="{2E1046D9-A497-490A-A05E-33406CD68D5D}" srcId="{1BF50168-0E9B-4617-B9BE-A4281509B5F3}" destId="{1CE93091-BE61-4C2A-8DBD-C8FFC58C0D69}" srcOrd="2" destOrd="0" parTransId="{C56D186C-C516-40A7-8802-27F60053CF3E}" sibTransId="{0F14E54B-CCE1-4FF0-958F-4A31CA330795}"/>
    <dgm:cxn modelId="{AF0563E4-E17A-9E4F-BEE3-AB3D57FEB38E}" type="presOf" srcId="{24D81F18-087D-4FC5-A2BF-FBBE361CFBC5}" destId="{0E5BB138-CBFD-9945-BAB1-FC4AE3400D62}" srcOrd="0" destOrd="0" presId="urn:microsoft.com/office/officeart/2005/8/layout/process2"/>
    <dgm:cxn modelId="{5E3C22E9-AE02-1B43-9048-3F2E50B6BC56}" type="presOf" srcId="{8CDEB3B6-C1C7-40D9-BB4F-40C540EFCD53}" destId="{5C7E900A-D5A0-FC49-A2BC-C196D47666B8}" srcOrd="0" destOrd="0" presId="urn:microsoft.com/office/officeart/2005/8/layout/process2"/>
    <dgm:cxn modelId="{010A3EDE-9A6E-F149-BD46-C884CC5A7957}" type="presParOf" srcId="{23D81209-33CA-C445-9C2D-39BEB0DB59D9}" destId="{0E5BB138-CBFD-9945-BAB1-FC4AE3400D62}" srcOrd="0" destOrd="0" presId="urn:microsoft.com/office/officeart/2005/8/layout/process2"/>
    <dgm:cxn modelId="{856038E1-99A9-E74C-BDD0-517980621C80}" type="presParOf" srcId="{23D81209-33CA-C445-9C2D-39BEB0DB59D9}" destId="{F325F702-BFF7-4441-9920-2D468494DAD5}" srcOrd="1" destOrd="0" presId="urn:microsoft.com/office/officeart/2005/8/layout/process2"/>
    <dgm:cxn modelId="{E874307B-4AD9-204F-8C54-14402435936D}" type="presParOf" srcId="{F325F702-BFF7-4441-9920-2D468494DAD5}" destId="{3C0FD9F1-E2FA-AE4C-917C-FCA6E99C1882}" srcOrd="0" destOrd="0" presId="urn:microsoft.com/office/officeart/2005/8/layout/process2"/>
    <dgm:cxn modelId="{5BF3C5B8-C415-9742-81C2-563CCE22B490}" type="presParOf" srcId="{23D81209-33CA-C445-9C2D-39BEB0DB59D9}" destId="{9D54591E-4AB1-2E4C-9A8E-8071B03EA712}" srcOrd="2" destOrd="0" presId="urn:microsoft.com/office/officeart/2005/8/layout/process2"/>
    <dgm:cxn modelId="{3F00E82F-DC7B-6448-936F-20E652D4FA31}" type="presParOf" srcId="{23D81209-33CA-C445-9C2D-39BEB0DB59D9}" destId="{5C7E900A-D5A0-FC49-A2BC-C196D47666B8}" srcOrd="3" destOrd="0" presId="urn:microsoft.com/office/officeart/2005/8/layout/process2"/>
    <dgm:cxn modelId="{BF65D8C4-DD1E-5F4A-94D8-FD5CB5446C37}" type="presParOf" srcId="{5C7E900A-D5A0-FC49-A2BC-C196D47666B8}" destId="{BC219201-85EE-8942-9465-4942D473BCDA}" srcOrd="0" destOrd="0" presId="urn:microsoft.com/office/officeart/2005/8/layout/process2"/>
    <dgm:cxn modelId="{7ED5D744-5025-0A4A-9452-71605AE52CFE}" type="presParOf" srcId="{23D81209-33CA-C445-9C2D-39BEB0DB59D9}" destId="{18BB8CDB-7515-0E4C-B29B-A02B78B9AEC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906071-DF76-44D3-A137-705576FC495D}" type="doc">
      <dgm:prSet loTypeId="urn:microsoft.com/office/officeart/2017/3/layout/DropPinTimeline" loCatId="process" qsTypeId="urn:microsoft.com/office/officeart/2005/8/quickstyle/simple1" qsCatId="simple" csTypeId="urn:microsoft.com/office/officeart/2005/8/colors/accent5_2" csCatId="accent5" phldr="1"/>
      <dgm:spPr/>
      <dgm:t>
        <a:bodyPr/>
        <a:lstStyle/>
        <a:p>
          <a:endParaRPr lang="en-US"/>
        </a:p>
      </dgm:t>
    </dgm:pt>
    <dgm:pt modelId="{03201529-48D6-4D8F-8983-17FFFADD8BB3}">
      <dgm:prSet/>
      <dgm:spPr/>
      <dgm:t>
        <a:bodyPr/>
        <a:lstStyle/>
        <a:p>
          <a:pPr>
            <a:defRPr b="1"/>
          </a:pPr>
          <a:r>
            <a:rPr lang="en-US" dirty="0">
              <a:solidFill>
                <a:srgbClr val="00B0F0"/>
              </a:solidFill>
            </a:rPr>
            <a:t>2018</a:t>
          </a:r>
        </a:p>
      </dgm:t>
    </dgm:pt>
    <dgm:pt modelId="{CD48EBF1-9FCF-401C-83C7-90F50CB34E39}" type="parTrans" cxnId="{6E01FA09-232A-42B0-AD51-7DB7DF1ED081}">
      <dgm:prSet/>
      <dgm:spPr/>
      <dgm:t>
        <a:bodyPr/>
        <a:lstStyle/>
        <a:p>
          <a:endParaRPr lang="en-US"/>
        </a:p>
      </dgm:t>
    </dgm:pt>
    <dgm:pt modelId="{AD0D0C46-1532-4BC8-AA19-26C9B00F4721}" type="sibTrans" cxnId="{6E01FA09-232A-42B0-AD51-7DB7DF1ED081}">
      <dgm:prSet/>
      <dgm:spPr/>
      <dgm:t>
        <a:bodyPr/>
        <a:lstStyle/>
        <a:p>
          <a:endParaRPr lang="en-US"/>
        </a:p>
      </dgm:t>
    </dgm:pt>
    <dgm:pt modelId="{DBB3C98F-CDDB-4186-97B9-D786886DF053}">
      <dgm:prSet/>
      <dgm:spPr/>
      <dgm:t>
        <a:bodyPr/>
        <a:lstStyle/>
        <a:p>
          <a:r>
            <a:rPr lang="en-US" dirty="0">
              <a:solidFill>
                <a:schemeClr val="accent2">
                  <a:lumMod val="50000"/>
                </a:schemeClr>
              </a:solidFill>
            </a:rPr>
            <a:t>In 2018, an adaptation of the content was made for training non-</a:t>
          </a:r>
          <a:r>
            <a:rPr lang="en-US" dirty="0" err="1">
              <a:solidFill>
                <a:schemeClr val="accent2">
                  <a:lumMod val="50000"/>
                </a:schemeClr>
              </a:solidFill>
            </a:rPr>
            <a:t>bionalist</a:t>
          </a:r>
          <a:r>
            <a:rPr lang="en-US" dirty="0">
              <a:solidFill>
                <a:schemeClr val="accent2">
                  <a:lumMod val="50000"/>
                </a:schemeClr>
              </a:solidFill>
            </a:rPr>
            <a:t> personnel, based on Ministerial Resolution 000015 August 2017</a:t>
          </a:r>
          <a:r>
            <a:rPr lang="en-US" dirty="0"/>
            <a:t>.</a:t>
          </a:r>
        </a:p>
      </dgm:t>
    </dgm:pt>
    <dgm:pt modelId="{552CFB5E-CD58-4957-B01E-75407DA8C5BD}" type="parTrans" cxnId="{144AACBC-41FF-4D31-9B9C-753C20183A98}">
      <dgm:prSet/>
      <dgm:spPr/>
      <dgm:t>
        <a:bodyPr/>
        <a:lstStyle/>
        <a:p>
          <a:endParaRPr lang="en-US"/>
        </a:p>
      </dgm:t>
    </dgm:pt>
    <dgm:pt modelId="{C9EF7124-E076-4587-9A5D-733EBE4AE3D5}" type="sibTrans" cxnId="{144AACBC-41FF-4D31-9B9C-753C20183A98}">
      <dgm:prSet/>
      <dgm:spPr/>
      <dgm:t>
        <a:bodyPr/>
        <a:lstStyle/>
        <a:p>
          <a:endParaRPr lang="en-US"/>
        </a:p>
      </dgm:t>
    </dgm:pt>
    <dgm:pt modelId="{52B2BF39-5846-4FC9-A586-809E8FF1795E}">
      <dgm:prSet/>
      <dgm:spPr/>
      <dgm:t>
        <a:bodyPr/>
        <a:lstStyle/>
        <a:p>
          <a:pPr>
            <a:defRPr b="1"/>
          </a:pPr>
          <a:r>
            <a:rPr lang="en-US" dirty="0">
              <a:solidFill>
                <a:srgbClr val="00B0F0"/>
              </a:solidFill>
            </a:rPr>
            <a:t>2019</a:t>
          </a:r>
        </a:p>
      </dgm:t>
    </dgm:pt>
    <dgm:pt modelId="{61711EC8-85EF-4F47-97ED-A9B8AFBB5917}" type="parTrans" cxnId="{0E022C43-9B6B-470C-BBF9-461ED1CE1B41}">
      <dgm:prSet/>
      <dgm:spPr/>
      <dgm:t>
        <a:bodyPr/>
        <a:lstStyle/>
        <a:p>
          <a:endParaRPr lang="en-US"/>
        </a:p>
      </dgm:t>
    </dgm:pt>
    <dgm:pt modelId="{309B4E3C-08B3-4B98-A31A-EFAE60E5FC3B}" type="sibTrans" cxnId="{0E022C43-9B6B-470C-BBF9-461ED1CE1B41}">
      <dgm:prSet/>
      <dgm:spPr/>
      <dgm:t>
        <a:bodyPr/>
        <a:lstStyle/>
        <a:p>
          <a:endParaRPr lang="en-US"/>
        </a:p>
      </dgm:t>
    </dgm:pt>
    <dgm:pt modelId="{18A9FC6D-CFD8-4836-95C4-336AC140372F}">
      <dgm:prSet/>
      <dgm:spPr/>
      <dgm:t>
        <a:bodyPr/>
        <a:lstStyle/>
        <a:p>
          <a:r>
            <a:rPr lang="en-US" dirty="0">
              <a:solidFill>
                <a:schemeClr val="accent2">
                  <a:lumMod val="50000"/>
                </a:schemeClr>
              </a:solidFill>
            </a:rPr>
            <a:t>In 2019, a TOT was held to train non-</a:t>
          </a:r>
          <a:r>
            <a:rPr lang="en-US" dirty="0" err="1">
              <a:solidFill>
                <a:schemeClr val="accent2">
                  <a:lumMod val="50000"/>
                </a:schemeClr>
              </a:solidFill>
            </a:rPr>
            <a:t>bioanalyst</a:t>
          </a:r>
          <a:r>
            <a:rPr lang="en-US" dirty="0">
              <a:solidFill>
                <a:schemeClr val="accent2">
                  <a:lumMod val="50000"/>
                </a:schemeClr>
              </a:solidFill>
            </a:rPr>
            <a:t> personnel.</a:t>
          </a:r>
        </a:p>
      </dgm:t>
    </dgm:pt>
    <dgm:pt modelId="{8E9C89C2-9CD3-4CC6-8699-75BFF4CD7B86}" type="parTrans" cxnId="{9AE10EE9-3331-462A-8091-7EC033F2BABC}">
      <dgm:prSet/>
      <dgm:spPr/>
      <dgm:t>
        <a:bodyPr/>
        <a:lstStyle/>
        <a:p>
          <a:endParaRPr lang="en-US"/>
        </a:p>
      </dgm:t>
    </dgm:pt>
    <dgm:pt modelId="{1FD000B6-4B4A-47DA-8A53-CDCBAF34A353}" type="sibTrans" cxnId="{9AE10EE9-3331-462A-8091-7EC033F2BABC}">
      <dgm:prSet/>
      <dgm:spPr/>
      <dgm:t>
        <a:bodyPr/>
        <a:lstStyle/>
        <a:p>
          <a:endParaRPr lang="en-US"/>
        </a:p>
      </dgm:t>
    </dgm:pt>
    <dgm:pt modelId="{4986CD4F-6FD9-C94D-88B3-AA8F8E62A03A}" type="pres">
      <dgm:prSet presAssocID="{24906071-DF76-44D3-A137-705576FC495D}" presName="root" presStyleCnt="0">
        <dgm:presLayoutVars>
          <dgm:chMax/>
          <dgm:chPref/>
          <dgm:animLvl val="lvl"/>
        </dgm:presLayoutVars>
      </dgm:prSet>
      <dgm:spPr/>
    </dgm:pt>
    <dgm:pt modelId="{DF036736-30F9-E746-A8FE-6E027EB16BE6}" type="pres">
      <dgm:prSet presAssocID="{24906071-DF76-44D3-A137-705576FC495D}" presName="divider" presStyleLbl="fgAcc1" presStyleIdx="0" presStyleCnt="3"/>
      <dgm:spPr>
        <a:solidFill>
          <a:schemeClr val="lt1">
            <a:alpha val="90000"/>
            <a:hueOff val="0"/>
            <a:satOff val="0"/>
            <a:lumOff val="0"/>
            <a:alphaOff val="0"/>
          </a:schemeClr>
        </a:solidFill>
        <a:ln w="19050" cap="flat" cmpd="sng" algn="ctr">
          <a:solidFill>
            <a:srgbClr val="00B0F0"/>
          </a:solidFill>
          <a:prstDash val="solid"/>
          <a:miter lim="800000"/>
          <a:tailEnd type="triangle" w="lg" len="lg"/>
        </a:ln>
        <a:effectLst/>
      </dgm:spPr>
    </dgm:pt>
    <dgm:pt modelId="{BD095F2F-5727-9E4C-BB50-B73E70BD38F6}" type="pres">
      <dgm:prSet presAssocID="{24906071-DF76-44D3-A137-705576FC495D}" presName="nodes" presStyleCnt="0">
        <dgm:presLayoutVars>
          <dgm:chMax/>
          <dgm:chPref/>
          <dgm:animLvl val="lvl"/>
        </dgm:presLayoutVars>
      </dgm:prSet>
      <dgm:spPr/>
    </dgm:pt>
    <dgm:pt modelId="{EF6A55C2-B66C-CA44-B56B-DFCE7749A0FC}" type="pres">
      <dgm:prSet presAssocID="{03201529-48D6-4D8F-8983-17FFFADD8BB3}" presName="composite1" presStyleCnt="0"/>
      <dgm:spPr/>
    </dgm:pt>
    <dgm:pt modelId="{0B3B1E1F-85E3-5C49-B07C-432E006556A8}" type="pres">
      <dgm:prSet presAssocID="{03201529-48D6-4D8F-8983-17FFFADD8BB3}" presName="ConnectorPoint1" presStyleLbl="lnNode1" presStyleIdx="0" presStyleCnt="2"/>
      <dgm:spPr/>
    </dgm:pt>
    <dgm:pt modelId="{7D1E4425-5028-A645-83C2-716EAC201F79}" type="pres">
      <dgm:prSet presAssocID="{03201529-48D6-4D8F-8983-17FFFADD8BB3}" presName="DropPinPlaceHolder1" presStyleCnt="0"/>
      <dgm:spPr/>
    </dgm:pt>
    <dgm:pt modelId="{1ABA68DB-6787-7840-975C-D6D6FBFAFB89}" type="pres">
      <dgm:prSet presAssocID="{03201529-48D6-4D8F-8983-17FFFADD8BB3}" presName="DropPin1" presStyleLbl="alignNode1" presStyleIdx="0" presStyleCnt="2"/>
      <dgm:spPr>
        <a:solidFill>
          <a:srgbClr val="00B0F0"/>
        </a:solidFill>
        <a:ln>
          <a:solidFill>
            <a:srgbClr val="00B0F0"/>
          </a:solidFill>
        </a:ln>
      </dgm:spPr>
    </dgm:pt>
    <dgm:pt modelId="{23CC8503-E7D3-5C42-BFFB-11202E706162}" type="pres">
      <dgm:prSet presAssocID="{03201529-48D6-4D8F-8983-17FFFADD8BB3}" presName="Ellipse1"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86B57619-E1DB-FF41-AC2B-9C4E13178012}" type="pres">
      <dgm:prSet presAssocID="{03201529-48D6-4D8F-8983-17FFFADD8BB3}" presName="L2TextContainer1" presStyleLbl="revTx" presStyleIdx="0" presStyleCnt="4" custLinFactNeighborY="-5669">
        <dgm:presLayoutVars>
          <dgm:bulletEnabled val="1"/>
        </dgm:presLayoutVars>
      </dgm:prSet>
      <dgm:spPr/>
    </dgm:pt>
    <dgm:pt modelId="{2DAFF449-ED70-A44C-A8A8-9B3A94181C61}" type="pres">
      <dgm:prSet presAssocID="{03201529-48D6-4D8F-8983-17FFFADD8BB3}" presName="L1TextContainer1" presStyleLbl="revTx" presStyleIdx="1" presStyleCnt="4">
        <dgm:presLayoutVars>
          <dgm:chMax val="1"/>
          <dgm:chPref val="1"/>
          <dgm:bulletEnabled val="1"/>
        </dgm:presLayoutVars>
      </dgm:prSet>
      <dgm:spPr/>
    </dgm:pt>
    <dgm:pt modelId="{F6CBADD4-8F6D-C141-9FAE-FAE097827ECB}" type="pres">
      <dgm:prSet presAssocID="{03201529-48D6-4D8F-8983-17FFFADD8BB3}" presName="ConnectLine1" presStyleLbl="sibTrans1D1" presStyleIdx="0" presStyleCnt="2"/>
      <dgm:spPr>
        <a:noFill/>
        <a:ln w="12700" cap="flat" cmpd="sng" algn="ctr">
          <a:solidFill>
            <a:srgbClr val="00B0F0"/>
          </a:solidFill>
          <a:prstDash val="dash"/>
          <a:miter lim="800000"/>
        </a:ln>
        <a:effectLst/>
      </dgm:spPr>
    </dgm:pt>
    <dgm:pt modelId="{A3A43AE8-4E24-9F4A-8DF8-C334875C8DDD}" type="pres">
      <dgm:prSet presAssocID="{03201529-48D6-4D8F-8983-17FFFADD8BB3}" presName="EmptyPlaceHolder1" presStyleCnt="0"/>
      <dgm:spPr/>
    </dgm:pt>
    <dgm:pt modelId="{AE72A2E8-DEE5-1040-A53F-6DA417581E9E}" type="pres">
      <dgm:prSet presAssocID="{AD0D0C46-1532-4BC8-AA19-26C9B00F4721}" presName="spaceBetweenRectangles1" presStyleCnt="0"/>
      <dgm:spPr/>
    </dgm:pt>
    <dgm:pt modelId="{76480E93-9794-E448-B146-CECB296602C7}" type="pres">
      <dgm:prSet presAssocID="{52B2BF39-5846-4FC9-A586-809E8FF1795E}" presName="composite1" presStyleCnt="0"/>
      <dgm:spPr/>
    </dgm:pt>
    <dgm:pt modelId="{3498E324-0B1E-9144-9455-3B4D43F6464B}" type="pres">
      <dgm:prSet presAssocID="{52B2BF39-5846-4FC9-A586-809E8FF1795E}" presName="ConnectorPoint1" presStyleLbl="lnNode1" presStyleIdx="1" presStyleCnt="2"/>
      <dgm:spPr/>
    </dgm:pt>
    <dgm:pt modelId="{F8EF48F3-ED6A-6D44-B64D-7149EE319321}" type="pres">
      <dgm:prSet presAssocID="{52B2BF39-5846-4FC9-A586-809E8FF1795E}" presName="DropPinPlaceHolder1" presStyleCnt="0"/>
      <dgm:spPr/>
    </dgm:pt>
    <dgm:pt modelId="{74643845-0E04-244D-92D1-DEAAB06F9966}" type="pres">
      <dgm:prSet presAssocID="{52B2BF39-5846-4FC9-A586-809E8FF1795E}" presName="DropPin1" presStyleLbl="alignNode1" presStyleIdx="1" presStyleCnt="2"/>
      <dgm:spPr>
        <a:solidFill>
          <a:srgbClr val="00B0F0"/>
        </a:solidFill>
        <a:ln>
          <a:solidFill>
            <a:srgbClr val="00B0F0"/>
          </a:solidFill>
        </a:ln>
      </dgm:spPr>
    </dgm:pt>
    <dgm:pt modelId="{050A91AF-1B91-D64A-94AE-904A013C53FF}" type="pres">
      <dgm:prSet presAssocID="{52B2BF39-5846-4FC9-A586-809E8FF1795E}" presName="Ellipse1"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9ED1B7A8-C398-C24C-A991-E99408BC3677}" type="pres">
      <dgm:prSet presAssocID="{52B2BF39-5846-4FC9-A586-809E8FF1795E}" presName="L2TextContainer1" presStyleLbl="revTx" presStyleIdx="2" presStyleCnt="4" custLinFactNeighborX="53" custLinFactNeighborY="6235">
        <dgm:presLayoutVars>
          <dgm:bulletEnabled val="1"/>
        </dgm:presLayoutVars>
      </dgm:prSet>
      <dgm:spPr/>
    </dgm:pt>
    <dgm:pt modelId="{4BB0F905-3B3C-354B-AA49-7A1F9597E5C5}" type="pres">
      <dgm:prSet presAssocID="{52B2BF39-5846-4FC9-A586-809E8FF1795E}" presName="L1TextContainer1" presStyleLbl="revTx" presStyleIdx="3" presStyleCnt="4">
        <dgm:presLayoutVars>
          <dgm:chMax val="1"/>
          <dgm:chPref val="1"/>
          <dgm:bulletEnabled val="1"/>
        </dgm:presLayoutVars>
      </dgm:prSet>
      <dgm:spPr/>
    </dgm:pt>
    <dgm:pt modelId="{7FDBAB7A-BF19-344D-A622-8785CA042000}" type="pres">
      <dgm:prSet presAssocID="{52B2BF39-5846-4FC9-A586-809E8FF1795E}" presName="ConnectLine1" presStyleLbl="sibTrans1D1" presStyleIdx="1" presStyleCnt="2"/>
      <dgm:spPr>
        <a:noFill/>
        <a:ln w="12700" cap="flat" cmpd="sng" algn="ctr">
          <a:solidFill>
            <a:srgbClr val="00B0F0"/>
          </a:solidFill>
          <a:prstDash val="dash"/>
          <a:miter lim="800000"/>
        </a:ln>
        <a:effectLst/>
      </dgm:spPr>
    </dgm:pt>
    <dgm:pt modelId="{014F70C0-C201-6643-88B1-D8D76EE726C3}" type="pres">
      <dgm:prSet presAssocID="{52B2BF39-5846-4FC9-A586-809E8FF1795E}" presName="EmptyPlaceHolder1" presStyleCnt="0"/>
      <dgm:spPr/>
    </dgm:pt>
  </dgm:ptLst>
  <dgm:cxnLst>
    <dgm:cxn modelId="{00512207-1A77-514A-AB46-034F76325BA0}" type="presOf" srcId="{52B2BF39-5846-4FC9-A586-809E8FF1795E}" destId="{4BB0F905-3B3C-354B-AA49-7A1F9597E5C5}" srcOrd="0" destOrd="0" presId="urn:microsoft.com/office/officeart/2017/3/layout/DropPinTimeline"/>
    <dgm:cxn modelId="{6E01FA09-232A-42B0-AD51-7DB7DF1ED081}" srcId="{24906071-DF76-44D3-A137-705576FC495D}" destId="{03201529-48D6-4D8F-8983-17FFFADD8BB3}" srcOrd="0" destOrd="0" parTransId="{CD48EBF1-9FCF-401C-83C7-90F50CB34E39}" sibTransId="{AD0D0C46-1532-4BC8-AA19-26C9B00F4721}"/>
    <dgm:cxn modelId="{0E022C43-9B6B-470C-BBF9-461ED1CE1B41}" srcId="{24906071-DF76-44D3-A137-705576FC495D}" destId="{52B2BF39-5846-4FC9-A586-809E8FF1795E}" srcOrd="1" destOrd="0" parTransId="{61711EC8-85EF-4F47-97ED-A9B8AFBB5917}" sibTransId="{309B4E3C-08B3-4B98-A31A-EFAE60E5FC3B}"/>
    <dgm:cxn modelId="{3B768574-D213-4141-8F53-E8F590023507}" type="presOf" srcId="{18A9FC6D-CFD8-4836-95C4-336AC140372F}" destId="{9ED1B7A8-C398-C24C-A991-E99408BC3677}" srcOrd="0" destOrd="0" presId="urn:microsoft.com/office/officeart/2017/3/layout/DropPinTimeline"/>
    <dgm:cxn modelId="{7D80718E-EFB8-A541-A2F2-E21887726ACE}" type="presOf" srcId="{03201529-48D6-4D8F-8983-17FFFADD8BB3}" destId="{2DAFF449-ED70-A44C-A8A8-9B3A94181C61}" srcOrd="0" destOrd="0" presId="urn:microsoft.com/office/officeart/2017/3/layout/DropPinTimeline"/>
    <dgm:cxn modelId="{144AACBC-41FF-4D31-9B9C-753C20183A98}" srcId="{03201529-48D6-4D8F-8983-17FFFADD8BB3}" destId="{DBB3C98F-CDDB-4186-97B9-D786886DF053}" srcOrd="0" destOrd="0" parTransId="{552CFB5E-CD58-4957-B01E-75407DA8C5BD}" sibTransId="{C9EF7124-E076-4587-9A5D-733EBE4AE3D5}"/>
    <dgm:cxn modelId="{3689F5C4-810D-914E-A8EB-48F166F82B74}" type="presOf" srcId="{DBB3C98F-CDDB-4186-97B9-D786886DF053}" destId="{86B57619-E1DB-FF41-AC2B-9C4E13178012}" srcOrd="0" destOrd="0" presId="urn:microsoft.com/office/officeart/2017/3/layout/DropPinTimeline"/>
    <dgm:cxn modelId="{9AE10EE9-3331-462A-8091-7EC033F2BABC}" srcId="{52B2BF39-5846-4FC9-A586-809E8FF1795E}" destId="{18A9FC6D-CFD8-4836-95C4-336AC140372F}" srcOrd="0" destOrd="0" parTransId="{8E9C89C2-9CD3-4CC6-8699-75BFF4CD7B86}" sibTransId="{1FD000B6-4B4A-47DA-8A53-CDCBAF34A353}"/>
    <dgm:cxn modelId="{EF6EFCEA-4F8F-6F46-85B2-5ACCD433D9CC}" type="presOf" srcId="{24906071-DF76-44D3-A137-705576FC495D}" destId="{4986CD4F-6FD9-C94D-88B3-AA8F8E62A03A}" srcOrd="0" destOrd="0" presId="urn:microsoft.com/office/officeart/2017/3/layout/DropPinTimeline"/>
    <dgm:cxn modelId="{8B0740DD-4CCD-3746-BCD3-537035D1F70B}" type="presParOf" srcId="{4986CD4F-6FD9-C94D-88B3-AA8F8E62A03A}" destId="{DF036736-30F9-E746-A8FE-6E027EB16BE6}" srcOrd="0" destOrd="0" presId="urn:microsoft.com/office/officeart/2017/3/layout/DropPinTimeline"/>
    <dgm:cxn modelId="{00D5272E-9501-1B46-87BA-8DA705638FD0}" type="presParOf" srcId="{4986CD4F-6FD9-C94D-88B3-AA8F8E62A03A}" destId="{BD095F2F-5727-9E4C-BB50-B73E70BD38F6}" srcOrd="1" destOrd="0" presId="urn:microsoft.com/office/officeart/2017/3/layout/DropPinTimeline"/>
    <dgm:cxn modelId="{31B22CE3-4541-A74D-960A-E93A799EFE34}" type="presParOf" srcId="{BD095F2F-5727-9E4C-BB50-B73E70BD38F6}" destId="{EF6A55C2-B66C-CA44-B56B-DFCE7749A0FC}" srcOrd="0" destOrd="0" presId="urn:microsoft.com/office/officeart/2017/3/layout/DropPinTimeline"/>
    <dgm:cxn modelId="{C3CF9287-0DD5-0A45-9EA2-D4D9D631DC3B}" type="presParOf" srcId="{EF6A55C2-B66C-CA44-B56B-DFCE7749A0FC}" destId="{0B3B1E1F-85E3-5C49-B07C-432E006556A8}" srcOrd="0" destOrd="0" presId="urn:microsoft.com/office/officeart/2017/3/layout/DropPinTimeline"/>
    <dgm:cxn modelId="{9239A743-1724-8F49-9D33-37692AB2A58D}" type="presParOf" srcId="{EF6A55C2-B66C-CA44-B56B-DFCE7749A0FC}" destId="{7D1E4425-5028-A645-83C2-716EAC201F79}" srcOrd="1" destOrd="0" presId="urn:microsoft.com/office/officeart/2017/3/layout/DropPinTimeline"/>
    <dgm:cxn modelId="{4EB80756-803D-C045-8223-38818A444FF4}" type="presParOf" srcId="{7D1E4425-5028-A645-83C2-716EAC201F79}" destId="{1ABA68DB-6787-7840-975C-D6D6FBFAFB89}" srcOrd="0" destOrd="0" presId="urn:microsoft.com/office/officeart/2017/3/layout/DropPinTimeline"/>
    <dgm:cxn modelId="{62DCEF44-6B86-D542-978D-45FFF353660A}" type="presParOf" srcId="{7D1E4425-5028-A645-83C2-716EAC201F79}" destId="{23CC8503-E7D3-5C42-BFFB-11202E706162}" srcOrd="1" destOrd="0" presId="urn:microsoft.com/office/officeart/2017/3/layout/DropPinTimeline"/>
    <dgm:cxn modelId="{B589FCF4-0658-1A4D-B414-519432EABB69}" type="presParOf" srcId="{EF6A55C2-B66C-CA44-B56B-DFCE7749A0FC}" destId="{86B57619-E1DB-FF41-AC2B-9C4E13178012}" srcOrd="2" destOrd="0" presId="urn:microsoft.com/office/officeart/2017/3/layout/DropPinTimeline"/>
    <dgm:cxn modelId="{0B017A2F-6217-CF4D-A724-51A29DE6A4DA}" type="presParOf" srcId="{EF6A55C2-B66C-CA44-B56B-DFCE7749A0FC}" destId="{2DAFF449-ED70-A44C-A8A8-9B3A94181C61}" srcOrd="3" destOrd="0" presId="urn:microsoft.com/office/officeart/2017/3/layout/DropPinTimeline"/>
    <dgm:cxn modelId="{32ACBA0D-D2DB-3644-983C-7C64C67E1D3D}" type="presParOf" srcId="{EF6A55C2-B66C-CA44-B56B-DFCE7749A0FC}" destId="{F6CBADD4-8F6D-C141-9FAE-FAE097827ECB}" srcOrd="4" destOrd="0" presId="urn:microsoft.com/office/officeart/2017/3/layout/DropPinTimeline"/>
    <dgm:cxn modelId="{29B716E5-2D7E-FE4C-B2C4-BF4AB2B42BB8}" type="presParOf" srcId="{EF6A55C2-B66C-CA44-B56B-DFCE7749A0FC}" destId="{A3A43AE8-4E24-9F4A-8DF8-C334875C8DDD}" srcOrd="5" destOrd="0" presId="urn:microsoft.com/office/officeart/2017/3/layout/DropPinTimeline"/>
    <dgm:cxn modelId="{829A5096-CCAF-6843-A866-9F43E6F3FCE3}" type="presParOf" srcId="{BD095F2F-5727-9E4C-BB50-B73E70BD38F6}" destId="{AE72A2E8-DEE5-1040-A53F-6DA417581E9E}" srcOrd="1" destOrd="0" presId="urn:microsoft.com/office/officeart/2017/3/layout/DropPinTimeline"/>
    <dgm:cxn modelId="{6B2A8C0E-8F2B-3F44-ACA9-452318089A90}" type="presParOf" srcId="{BD095F2F-5727-9E4C-BB50-B73E70BD38F6}" destId="{76480E93-9794-E448-B146-CECB296602C7}" srcOrd="2" destOrd="0" presId="urn:microsoft.com/office/officeart/2017/3/layout/DropPinTimeline"/>
    <dgm:cxn modelId="{2BAE204D-4C6E-5345-95C6-05E49AC22CC9}" type="presParOf" srcId="{76480E93-9794-E448-B146-CECB296602C7}" destId="{3498E324-0B1E-9144-9455-3B4D43F6464B}" srcOrd="0" destOrd="0" presId="urn:microsoft.com/office/officeart/2017/3/layout/DropPinTimeline"/>
    <dgm:cxn modelId="{348F7A44-1BD4-034D-A326-89F7E955022C}" type="presParOf" srcId="{76480E93-9794-E448-B146-CECB296602C7}" destId="{F8EF48F3-ED6A-6D44-B64D-7149EE319321}" srcOrd="1" destOrd="0" presId="urn:microsoft.com/office/officeart/2017/3/layout/DropPinTimeline"/>
    <dgm:cxn modelId="{3B9C62FA-BF15-954F-A647-8BAF86B5D4AF}" type="presParOf" srcId="{F8EF48F3-ED6A-6D44-B64D-7149EE319321}" destId="{74643845-0E04-244D-92D1-DEAAB06F9966}" srcOrd="0" destOrd="0" presId="urn:microsoft.com/office/officeart/2017/3/layout/DropPinTimeline"/>
    <dgm:cxn modelId="{768995A4-81C7-3247-881F-C90EA287D0A3}" type="presParOf" srcId="{F8EF48F3-ED6A-6D44-B64D-7149EE319321}" destId="{050A91AF-1B91-D64A-94AE-904A013C53FF}" srcOrd="1" destOrd="0" presId="urn:microsoft.com/office/officeart/2017/3/layout/DropPinTimeline"/>
    <dgm:cxn modelId="{FBEC7FD4-820D-9446-A808-11E491D4BE1E}" type="presParOf" srcId="{76480E93-9794-E448-B146-CECB296602C7}" destId="{9ED1B7A8-C398-C24C-A991-E99408BC3677}" srcOrd="2" destOrd="0" presId="urn:microsoft.com/office/officeart/2017/3/layout/DropPinTimeline"/>
    <dgm:cxn modelId="{4691F9C1-F713-234E-A1C5-A2BE8318F827}" type="presParOf" srcId="{76480E93-9794-E448-B146-CECB296602C7}" destId="{4BB0F905-3B3C-354B-AA49-7A1F9597E5C5}" srcOrd="3" destOrd="0" presId="urn:microsoft.com/office/officeart/2017/3/layout/DropPinTimeline"/>
    <dgm:cxn modelId="{CC9CDD38-4CFB-5A44-80CC-FADC082DFF68}" type="presParOf" srcId="{76480E93-9794-E448-B146-CECB296602C7}" destId="{7FDBAB7A-BF19-344D-A622-8785CA042000}" srcOrd="4" destOrd="0" presId="urn:microsoft.com/office/officeart/2017/3/layout/DropPinTimeline"/>
    <dgm:cxn modelId="{3E1143CA-E9EC-3048-B302-1F86A452D0B3}" type="presParOf" srcId="{76480E93-9794-E448-B146-CECB296602C7}" destId="{014F70C0-C201-6643-88B1-D8D76EE726C3}" srcOrd="5" destOrd="0" presId="urn:microsoft.com/office/officeart/2017/3/layout/DropPinTimelin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906071-DF76-44D3-A137-705576FC495D}" type="doc">
      <dgm:prSet loTypeId="urn:microsoft.com/office/officeart/2017/3/layout/DropPinTimeline" loCatId="process" qsTypeId="urn:microsoft.com/office/officeart/2005/8/quickstyle/simple1" qsCatId="simple" csTypeId="urn:microsoft.com/office/officeart/2005/8/colors/accent5_2" csCatId="accent5" phldr="1"/>
      <dgm:spPr/>
      <dgm:t>
        <a:bodyPr/>
        <a:lstStyle/>
        <a:p>
          <a:endParaRPr lang="en-US"/>
        </a:p>
      </dgm:t>
    </dgm:pt>
    <dgm:pt modelId="{03201529-48D6-4D8F-8983-17FFFADD8BB3}">
      <dgm:prSet/>
      <dgm:spPr/>
      <dgm:t>
        <a:bodyPr/>
        <a:lstStyle/>
        <a:p>
          <a:pPr>
            <a:defRPr b="1"/>
          </a:pPr>
          <a:r>
            <a:rPr lang="en-US" dirty="0">
              <a:solidFill>
                <a:srgbClr val="00B0F0"/>
              </a:solidFill>
            </a:rPr>
            <a:t>2018</a:t>
          </a:r>
        </a:p>
      </dgm:t>
    </dgm:pt>
    <dgm:pt modelId="{CD48EBF1-9FCF-401C-83C7-90F50CB34E39}" type="parTrans" cxnId="{6E01FA09-232A-42B0-AD51-7DB7DF1ED081}">
      <dgm:prSet/>
      <dgm:spPr/>
      <dgm:t>
        <a:bodyPr/>
        <a:lstStyle/>
        <a:p>
          <a:endParaRPr lang="en-US"/>
        </a:p>
      </dgm:t>
    </dgm:pt>
    <dgm:pt modelId="{AD0D0C46-1532-4BC8-AA19-26C9B00F4721}" type="sibTrans" cxnId="{6E01FA09-232A-42B0-AD51-7DB7DF1ED081}">
      <dgm:prSet/>
      <dgm:spPr/>
      <dgm:t>
        <a:bodyPr/>
        <a:lstStyle/>
        <a:p>
          <a:endParaRPr lang="en-US"/>
        </a:p>
      </dgm:t>
    </dgm:pt>
    <dgm:pt modelId="{DBB3C98F-CDDB-4186-97B9-D786886DF053}">
      <dgm:prSet/>
      <dgm:spPr/>
      <dgm:t>
        <a:bodyPr/>
        <a:lstStyle/>
        <a:p>
          <a:r>
            <a:rPr lang="en-US" dirty="0">
              <a:solidFill>
                <a:schemeClr val="accent2">
                  <a:lumMod val="50000"/>
                </a:schemeClr>
              </a:solidFill>
            </a:rPr>
            <a:t>In 2018, an adaptation of the content was made for training non-</a:t>
          </a:r>
          <a:r>
            <a:rPr lang="en-US" dirty="0" err="1">
              <a:solidFill>
                <a:schemeClr val="accent2">
                  <a:lumMod val="50000"/>
                </a:schemeClr>
              </a:solidFill>
            </a:rPr>
            <a:t>bionalist</a:t>
          </a:r>
          <a:r>
            <a:rPr lang="en-US" dirty="0">
              <a:solidFill>
                <a:schemeClr val="accent2">
                  <a:lumMod val="50000"/>
                </a:schemeClr>
              </a:solidFill>
            </a:rPr>
            <a:t> personnel, based on Ministerial Resolution 000015 August 2017</a:t>
          </a:r>
          <a:r>
            <a:rPr lang="en-US" dirty="0"/>
            <a:t>.</a:t>
          </a:r>
        </a:p>
      </dgm:t>
    </dgm:pt>
    <dgm:pt modelId="{552CFB5E-CD58-4957-B01E-75407DA8C5BD}" type="parTrans" cxnId="{144AACBC-41FF-4D31-9B9C-753C20183A98}">
      <dgm:prSet/>
      <dgm:spPr/>
      <dgm:t>
        <a:bodyPr/>
        <a:lstStyle/>
        <a:p>
          <a:endParaRPr lang="en-US"/>
        </a:p>
      </dgm:t>
    </dgm:pt>
    <dgm:pt modelId="{C9EF7124-E076-4587-9A5D-733EBE4AE3D5}" type="sibTrans" cxnId="{144AACBC-41FF-4D31-9B9C-753C20183A98}">
      <dgm:prSet/>
      <dgm:spPr/>
      <dgm:t>
        <a:bodyPr/>
        <a:lstStyle/>
        <a:p>
          <a:endParaRPr lang="en-US"/>
        </a:p>
      </dgm:t>
    </dgm:pt>
    <dgm:pt modelId="{52B2BF39-5846-4FC9-A586-809E8FF1795E}">
      <dgm:prSet/>
      <dgm:spPr/>
      <dgm:t>
        <a:bodyPr/>
        <a:lstStyle/>
        <a:p>
          <a:pPr>
            <a:defRPr b="1"/>
          </a:pPr>
          <a:r>
            <a:rPr lang="en-US" dirty="0">
              <a:solidFill>
                <a:srgbClr val="00B0F0"/>
              </a:solidFill>
            </a:rPr>
            <a:t>2019</a:t>
          </a:r>
        </a:p>
      </dgm:t>
    </dgm:pt>
    <dgm:pt modelId="{61711EC8-85EF-4F47-97ED-A9B8AFBB5917}" type="parTrans" cxnId="{0E022C43-9B6B-470C-BBF9-461ED1CE1B41}">
      <dgm:prSet/>
      <dgm:spPr/>
      <dgm:t>
        <a:bodyPr/>
        <a:lstStyle/>
        <a:p>
          <a:endParaRPr lang="en-US"/>
        </a:p>
      </dgm:t>
    </dgm:pt>
    <dgm:pt modelId="{309B4E3C-08B3-4B98-A31A-EFAE60E5FC3B}" type="sibTrans" cxnId="{0E022C43-9B6B-470C-BBF9-461ED1CE1B41}">
      <dgm:prSet/>
      <dgm:spPr/>
      <dgm:t>
        <a:bodyPr/>
        <a:lstStyle/>
        <a:p>
          <a:endParaRPr lang="en-US"/>
        </a:p>
      </dgm:t>
    </dgm:pt>
    <dgm:pt modelId="{18A9FC6D-CFD8-4836-95C4-336AC140372F}">
      <dgm:prSet/>
      <dgm:spPr/>
      <dgm:t>
        <a:bodyPr/>
        <a:lstStyle/>
        <a:p>
          <a:r>
            <a:rPr lang="en-US" dirty="0">
              <a:solidFill>
                <a:schemeClr val="accent2">
                  <a:lumMod val="50000"/>
                </a:schemeClr>
              </a:solidFill>
            </a:rPr>
            <a:t>In 2019, a TOT was held to train non-</a:t>
          </a:r>
          <a:r>
            <a:rPr lang="en-US" dirty="0" err="1">
              <a:solidFill>
                <a:schemeClr val="accent2">
                  <a:lumMod val="50000"/>
                </a:schemeClr>
              </a:solidFill>
            </a:rPr>
            <a:t>bioanalyst</a:t>
          </a:r>
          <a:r>
            <a:rPr lang="en-US" dirty="0">
              <a:solidFill>
                <a:schemeClr val="accent2">
                  <a:lumMod val="50000"/>
                </a:schemeClr>
              </a:solidFill>
            </a:rPr>
            <a:t> personnel.</a:t>
          </a:r>
        </a:p>
      </dgm:t>
    </dgm:pt>
    <dgm:pt modelId="{8E9C89C2-9CD3-4CC6-8699-75BFF4CD7B86}" type="parTrans" cxnId="{9AE10EE9-3331-462A-8091-7EC033F2BABC}">
      <dgm:prSet/>
      <dgm:spPr/>
      <dgm:t>
        <a:bodyPr/>
        <a:lstStyle/>
        <a:p>
          <a:endParaRPr lang="en-US"/>
        </a:p>
      </dgm:t>
    </dgm:pt>
    <dgm:pt modelId="{1FD000B6-4B4A-47DA-8A53-CDCBAF34A353}" type="sibTrans" cxnId="{9AE10EE9-3331-462A-8091-7EC033F2BABC}">
      <dgm:prSet/>
      <dgm:spPr/>
      <dgm:t>
        <a:bodyPr/>
        <a:lstStyle/>
        <a:p>
          <a:endParaRPr lang="en-US"/>
        </a:p>
      </dgm:t>
    </dgm:pt>
    <dgm:pt modelId="{4986CD4F-6FD9-C94D-88B3-AA8F8E62A03A}" type="pres">
      <dgm:prSet presAssocID="{24906071-DF76-44D3-A137-705576FC495D}" presName="root" presStyleCnt="0">
        <dgm:presLayoutVars>
          <dgm:chMax/>
          <dgm:chPref/>
          <dgm:animLvl val="lvl"/>
        </dgm:presLayoutVars>
      </dgm:prSet>
      <dgm:spPr/>
    </dgm:pt>
    <dgm:pt modelId="{DF036736-30F9-E746-A8FE-6E027EB16BE6}" type="pres">
      <dgm:prSet presAssocID="{24906071-DF76-44D3-A137-705576FC495D}" presName="divider" presStyleLbl="fgAcc1" presStyleIdx="0" presStyleCnt="3"/>
      <dgm:spPr>
        <a:solidFill>
          <a:schemeClr val="lt1">
            <a:alpha val="90000"/>
            <a:hueOff val="0"/>
            <a:satOff val="0"/>
            <a:lumOff val="0"/>
            <a:alphaOff val="0"/>
          </a:schemeClr>
        </a:solidFill>
        <a:ln w="19050" cap="flat" cmpd="sng" algn="ctr">
          <a:solidFill>
            <a:srgbClr val="00B0F0"/>
          </a:solidFill>
          <a:prstDash val="solid"/>
          <a:miter lim="800000"/>
          <a:tailEnd type="triangle" w="lg" len="lg"/>
        </a:ln>
        <a:effectLst/>
      </dgm:spPr>
    </dgm:pt>
    <dgm:pt modelId="{BD095F2F-5727-9E4C-BB50-B73E70BD38F6}" type="pres">
      <dgm:prSet presAssocID="{24906071-DF76-44D3-A137-705576FC495D}" presName="nodes" presStyleCnt="0">
        <dgm:presLayoutVars>
          <dgm:chMax/>
          <dgm:chPref/>
          <dgm:animLvl val="lvl"/>
        </dgm:presLayoutVars>
      </dgm:prSet>
      <dgm:spPr/>
    </dgm:pt>
    <dgm:pt modelId="{EF6A55C2-B66C-CA44-B56B-DFCE7749A0FC}" type="pres">
      <dgm:prSet presAssocID="{03201529-48D6-4D8F-8983-17FFFADD8BB3}" presName="composite1" presStyleCnt="0"/>
      <dgm:spPr/>
    </dgm:pt>
    <dgm:pt modelId="{0B3B1E1F-85E3-5C49-B07C-432E006556A8}" type="pres">
      <dgm:prSet presAssocID="{03201529-48D6-4D8F-8983-17FFFADD8BB3}" presName="ConnectorPoint1" presStyleLbl="lnNode1" presStyleIdx="0" presStyleCnt="2"/>
      <dgm:spPr/>
    </dgm:pt>
    <dgm:pt modelId="{7D1E4425-5028-A645-83C2-716EAC201F79}" type="pres">
      <dgm:prSet presAssocID="{03201529-48D6-4D8F-8983-17FFFADD8BB3}" presName="DropPinPlaceHolder1" presStyleCnt="0"/>
      <dgm:spPr/>
    </dgm:pt>
    <dgm:pt modelId="{1ABA68DB-6787-7840-975C-D6D6FBFAFB89}" type="pres">
      <dgm:prSet presAssocID="{03201529-48D6-4D8F-8983-17FFFADD8BB3}" presName="DropPin1" presStyleLbl="alignNode1" presStyleIdx="0" presStyleCnt="2"/>
      <dgm:spPr>
        <a:solidFill>
          <a:srgbClr val="00B0F0"/>
        </a:solidFill>
        <a:ln>
          <a:solidFill>
            <a:srgbClr val="00B0F0"/>
          </a:solidFill>
        </a:ln>
      </dgm:spPr>
    </dgm:pt>
    <dgm:pt modelId="{23CC8503-E7D3-5C42-BFFB-11202E706162}" type="pres">
      <dgm:prSet presAssocID="{03201529-48D6-4D8F-8983-17FFFADD8BB3}" presName="Ellipse1"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86B57619-E1DB-FF41-AC2B-9C4E13178012}" type="pres">
      <dgm:prSet presAssocID="{03201529-48D6-4D8F-8983-17FFFADD8BB3}" presName="L2TextContainer1" presStyleLbl="revTx" presStyleIdx="0" presStyleCnt="4" custLinFactNeighborY="-5669">
        <dgm:presLayoutVars>
          <dgm:bulletEnabled val="1"/>
        </dgm:presLayoutVars>
      </dgm:prSet>
      <dgm:spPr/>
    </dgm:pt>
    <dgm:pt modelId="{2DAFF449-ED70-A44C-A8A8-9B3A94181C61}" type="pres">
      <dgm:prSet presAssocID="{03201529-48D6-4D8F-8983-17FFFADD8BB3}" presName="L1TextContainer1" presStyleLbl="revTx" presStyleIdx="1" presStyleCnt="4">
        <dgm:presLayoutVars>
          <dgm:chMax val="1"/>
          <dgm:chPref val="1"/>
          <dgm:bulletEnabled val="1"/>
        </dgm:presLayoutVars>
      </dgm:prSet>
      <dgm:spPr/>
    </dgm:pt>
    <dgm:pt modelId="{F6CBADD4-8F6D-C141-9FAE-FAE097827ECB}" type="pres">
      <dgm:prSet presAssocID="{03201529-48D6-4D8F-8983-17FFFADD8BB3}" presName="ConnectLine1" presStyleLbl="sibTrans1D1" presStyleIdx="0" presStyleCnt="2"/>
      <dgm:spPr>
        <a:noFill/>
        <a:ln w="12700" cap="flat" cmpd="sng" algn="ctr">
          <a:solidFill>
            <a:srgbClr val="00B0F0"/>
          </a:solidFill>
          <a:prstDash val="dash"/>
          <a:miter lim="800000"/>
        </a:ln>
        <a:effectLst/>
      </dgm:spPr>
    </dgm:pt>
    <dgm:pt modelId="{A3A43AE8-4E24-9F4A-8DF8-C334875C8DDD}" type="pres">
      <dgm:prSet presAssocID="{03201529-48D6-4D8F-8983-17FFFADD8BB3}" presName="EmptyPlaceHolder1" presStyleCnt="0"/>
      <dgm:spPr/>
    </dgm:pt>
    <dgm:pt modelId="{AE72A2E8-DEE5-1040-A53F-6DA417581E9E}" type="pres">
      <dgm:prSet presAssocID="{AD0D0C46-1532-4BC8-AA19-26C9B00F4721}" presName="spaceBetweenRectangles1" presStyleCnt="0"/>
      <dgm:spPr/>
    </dgm:pt>
    <dgm:pt modelId="{76480E93-9794-E448-B146-CECB296602C7}" type="pres">
      <dgm:prSet presAssocID="{52B2BF39-5846-4FC9-A586-809E8FF1795E}" presName="composite1" presStyleCnt="0"/>
      <dgm:spPr/>
    </dgm:pt>
    <dgm:pt modelId="{3498E324-0B1E-9144-9455-3B4D43F6464B}" type="pres">
      <dgm:prSet presAssocID="{52B2BF39-5846-4FC9-A586-809E8FF1795E}" presName="ConnectorPoint1" presStyleLbl="lnNode1" presStyleIdx="1" presStyleCnt="2"/>
      <dgm:spPr/>
    </dgm:pt>
    <dgm:pt modelId="{F8EF48F3-ED6A-6D44-B64D-7149EE319321}" type="pres">
      <dgm:prSet presAssocID="{52B2BF39-5846-4FC9-A586-809E8FF1795E}" presName="DropPinPlaceHolder1" presStyleCnt="0"/>
      <dgm:spPr/>
    </dgm:pt>
    <dgm:pt modelId="{74643845-0E04-244D-92D1-DEAAB06F9966}" type="pres">
      <dgm:prSet presAssocID="{52B2BF39-5846-4FC9-A586-809E8FF1795E}" presName="DropPin1" presStyleLbl="alignNode1" presStyleIdx="1" presStyleCnt="2"/>
      <dgm:spPr>
        <a:solidFill>
          <a:srgbClr val="00B0F0"/>
        </a:solidFill>
        <a:ln>
          <a:solidFill>
            <a:srgbClr val="00B0F0"/>
          </a:solidFill>
        </a:ln>
      </dgm:spPr>
    </dgm:pt>
    <dgm:pt modelId="{050A91AF-1B91-D64A-94AE-904A013C53FF}" type="pres">
      <dgm:prSet presAssocID="{52B2BF39-5846-4FC9-A586-809E8FF1795E}" presName="Ellipse1"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9ED1B7A8-C398-C24C-A991-E99408BC3677}" type="pres">
      <dgm:prSet presAssocID="{52B2BF39-5846-4FC9-A586-809E8FF1795E}" presName="L2TextContainer1" presStyleLbl="revTx" presStyleIdx="2" presStyleCnt="4" custLinFactNeighborX="53" custLinFactNeighborY="6235">
        <dgm:presLayoutVars>
          <dgm:bulletEnabled val="1"/>
        </dgm:presLayoutVars>
      </dgm:prSet>
      <dgm:spPr/>
    </dgm:pt>
    <dgm:pt modelId="{4BB0F905-3B3C-354B-AA49-7A1F9597E5C5}" type="pres">
      <dgm:prSet presAssocID="{52B2BF39-5846-4FC9-A586-809E8FF1795E}" presName="L1TextContainer1" presStyleLbl="revTx" presStyleIdx="3" presStyleCnt="4">
        <dgm:presLayoutVars>
          <dgm:chMax val="1"/>
          <dgm:chPref val="1"/>
          <dgm:bulletEnabled val="1"/>
        </dgm:presLayoutVars>
      </dgm:prSet>
      <dgm:spPr/>
    </dgm:pt>
    <dgm:pt modelId="{7FDBAB7A-BF19-344D-A622-8785CA042000}" type="pres">
      <dgm:prSet presAssocID="{52B2BF39-5846-4FC9-A586-809E8FF1795E}" presName="ConnectLine1" presStyleLbl="sibTrans1D1" presStyleIdx="1" presStyleCnt="2"/>
      <dgm:spPr>
        <a:noFill/>
        <a:ln w="12700" cap="flat" cmpd="sng" algn="ctr">
          <a:solidFill>
            <a:srgbClr val="00B0F0"/>
          </a:solidFill>
          <a:prstDash val="dash"/>
          <a:miter lim="800000"/>
        </a:ln>
        <a:effectLst/>
      </dgm:spPr>
    </dgm:pt>
    <dgm:pt modelId="{014F70C0-C201-6643-88B1-D8D76EE726C3}" type="pres">
      <dgm:prSet presAssocID="{52B2BF39-5846-4FC9-A586-809E8FF1795E}" presName="EmptyPlaceHolder1" presStyleCnt="0"/>
      <dgm:spPr/>
    </dgm:pt>
  </dgm:ptLst>
  <dgm:cxnLst>
    <dgm:cxn modelId="{00512207-1A77-514A-AB46-034F76325BA0}" type="presOf" srcId="{52B2BF39-5846-4FC9-A586-809E8FF1795E}" destId="{4BB0F905-3B3C-354B-AA49-7A1F9597E5C5}" srcOrd="0" destOrd="0" presId="urn:microsoft.com/office/officeart/2017/3/layout/DropPinTimeline"/>
    <dgm:cxn modelId="{6E01FA09-232A-42B0-AD51-7DB7DF1ED081}" srcId="{24906071-DF76-44D3-A137-705576FC495D}" destId="{03201529-48D6-4D8F-8983-17FFFADD8BB3}" srcOrd="0" destOrd="0" parTransId="{CD48EBF1-9FCF-401C-83C7-90F50CB34E39}" sibTransId="{AD0D0C46-1532-4BC8-AA19-26C9B00F4721}"/>
    <dgm:cxn modelId="{0E022C43-9B6B-470C-BBF9-461ED1CE1B41}" srcId="{24906071-DF76-44D3-A137-705576FC495D}" destId="{52B2BF39-5846-4FC9-A586-809E8FF1795E}" srcOrd="1" destOrd="0" parTransId="{61711EC8-85EF-4F47-97ED-A9B8AFBB5917}" sibTransId="{309B4E3C-08B3-4B98-A31A-EFAE60E5FC3B}"/>
    <dgm:cxn modelId="{3B768574-D213-4141-8F53-E8F590023507}" type="presOf" srcId="{18A9FC6D-CFD8-4836-95C4-336AC140372F}" destId="{9ED1B7A8-C398-C24C-A991-E99408BC3677}" srcOrd="0" destOrd="0" presId="urn:microsoft.com/office/officeart/2017/3/layout/DropPinTimeline"/>
    <dgm:cxn modelId="{7D80718E-EFB8-A541-A2F2-E21887726ACE}" type="presOf" srcId="{03201529-48D6-4D8F-8983-17FFFADD8BB3}" destId="{2DAFF449-ED70-A44C-A8A8-9B3A94181C61}" srcOrd="0" destOrd="0" presId="urn:microsoft.com/office/officeart/2017/3/layout/DropPinTimeline"/>
    <dgm:cxn modelId="{144AACBC-41FF-4D31-9B9C-753C20183A98}" srcId="{03201529-48D6-4D8F-8983-17FFFADD8BB3}" destId="{DBB3C98F-CDDB-4186-97B9-D786886DF053}" srcOrd="0" destOrd="0" parTransId="{552CFB5E-CD58-4957-B01E-75407DA8C5BD}" sibTransId="{C9EF7124-E076-4587-9A5D-733EBE4AE3D5}"/>
    <dgm:cxn modelId="{3689F5C4-810D-914E-A8EB-48F166F82B74}" type="presOf" srcId="{DBB3C98F-CDDB-4186-97B9-D786886DF053}" destId="{86B57619-E1DB-FF41-AC2B-9C4E13178012}" srcOrd="0" destOrd="0" presId="urn:microsoft.com/office/officeart/2017/3/layout/DropPinTimeline"/>
    <dgm:cxn modelId="{9AE10EE9-3331-462A-8091-7EC033F2BABC}" srcId="{52B2BF39-5846-4FC9-A586-809E8FF1795E}" destId="{18A9FC6D-CFD8-4836-95C4-336AC140372F}" srcOrd="0" destOrd="0" parTransId="{8E9C89C2-9CD3-4CC6-8699-75BFF4CD7B86}" sibTransId="{1FD000B6-4B4A-47DA-8A53-CDCBAF34A353}"/>
    <dgm:cxn modelId="{EF6EFCEA-4F8F-6F46-85B2-5ACCD433D9CC}" type="presOf" srcId="{24906071-DF76-44D3-A137-705576FC495D}" destId="{4986CD4F-6FD9-C94D-88B3-AA8F8E62A03A}" srcOrd="0" destOrd="0" presId="urn:microsoft.com/office/officeart/2017/3/layout/DropPinTimeline"/>
    <dgm:cxn modelId="{8B0740DD-4CCD-3746-BCD3-537035D1F70B}" type="presParOf" srcId="{4986CD4F-6FD9-C94D-88B3-AA8F8E62A03A}" destId="{DF036736-30F9-E746-A8FE-6E027EB16BE6}" srcOrd="0" destOrd="0" presId="urn:microsoft.com/office/officeart/2017/3/layout/DropPinTimeline"/>
    <dgm:cxn modelId="{00D5272E-9501-1B46-87BA-8DA705638FD0}" type="presParOf" srcId="{4986CD4F-6FD9-C94D-88B3-AA8F8E62A03A}" destId="{BD095F2F-5727-9E4C-BB50-B73E70BD38F6}" srcOrd="1" destOrd="0" presId="urn:microsoft.com/office/officeart/2017/3/layout/DropPinTimeline"/>
    <dgm:cxn modelId="{31B22CE3-4541-A74D-960A-E93A799EFE34}" type="presParOf" srcId="{BD095F2F-5727-9E4C-BB50-B73E70BD38F6}" destId="{EF6A55C2-B66C-CA44-B56B-DFCE7749A0FC}" srcOrd="0" destOrd="0" presId="urn:microsoft.com/office/officeart/2017/3/layout/DropPinTimeline"/>
    <dgm:cxn modelId="{C3CF9287-0DD5-0A45-9EA2-D4D9D631DC3B}" type="presParOf" srcId="{EF6A55C2-B66C-CA44-B56B-DFCE7749A0FC}" destId="{0B3B1E1F-85E3-5C49-B07C-432E006556A8}" srcOrd="0" destOrd="0" presId="urn:microsoft.com/office/officeart/2017/3/layout/DropPinTimeline"/>
    <dgm:cxn modelId="{9239A743-1724-8F49-9D33-37692AB2A58D}" type="presParOf" srcId="{EF6A55C2-B66C-CA44-B56B-DFCE7749A0FC}" destId="{7D1E4425-5028-A645-83C2-716EAC201F79}" srcOrd="1" destOrd="0" presId="urn:microsoft.com/office/officeart/2017/3/layout/DropPinTimeline"/>
    <dgm:cxn modelId="{4EB80756-803D-C045-8223-38818A444FF4}" type="presParOf" srcId="{7D1E4425-5028-A645-83C2-716EAC201F79}" destId="{1ABA68DB-6787-7840-975C-D6D6FBFAFB89}" srcOrd="0" destOrd="0" presId="urn:microsoft.com/office/officeart/2017/3/layout/DropPinTimeline"/>
    <dgm:cxn modelId="{62DCEF44-6B86-D542-978D-45FFF353660A}" type="presParOf" srcId="{7D1E4425-5028-A645-83C2-716EAC201F79}" destId="{23CC8503-E7D3-5C42-BFFB-11202E706162}" srcOrd="1" destOrd="0" presId="urn:microsoft.com/office/officeart/2017/3/layout/DropPinTimeline"/>
    <dgm:cxn modelId="{B589FCF4-0658-1A4D-B414-519432EABB69}" type="presParOf" srcId="{EF6A55C2-B66C-CA44-B56B-DFCE7749A0FC}" destId="{86B57619-E1DB-FF41-AC2B-9C4E13178012}" srcOrd="2" destOrd="0" presId="urn:microsoft.com/office/officeart/2017/3/layout/DropPinTimeline"/>
    <dgm:cxn modelId="{0B017A2F-6217-CF4D-A724-51A29DE6A4DA}" type="presParOf" srcId="{EF6A55C2-B66C-CA44-B56B-DFCE7749A0FC}" destId="{2DAFF449-ED70-A44C-A8A8-9B3A94181C61}" srcOrd="3" destOrd="0" presId="urn:microsoft.com/office/officeart/2017/3/layout/DropPinTimeline"/>
    <dgm:cxn modelId="{32ACBA0D-D2DB-3644-983C-7C64C67E1D3D}" type="presParOf" srcId="{EF6A55C2-B66C-CA44-B56B-DFCE7749A0FC}" destId="{F6CBADD4-8F6D-C141-9FAE-FAE097827ECB}" srcOrd="4" destOrd="0" presId="urn:microsoft.com/office/officeart/2017/3/layout/DropPinTimeline"/>
    <dgm:cxn modelId="{29B716E5-2D7E-FE4C-B2C4-BF4AB2B42BB8}" type="presParOf" srcId="{EF6A55C2-B66C-CA44-B56B-DFCE7749A0FC}" destId="{A3A43AE8-4E24-9F4A-8DF8-C334875C8DDD}" srcOrd="5" destOrd="0" presId="urn:microsoft.com/office/officeart/2017/3/layout/DropPinTimeline"/>
    <dgm:cxn modelId="{829A5096-CCAF-6843-A866-9F43E6F3FCE3}" type="presParOf" srcId="{BD095F2F-5727-9E4C-BB50-B73E70BD38F6}" destId="{AE72A2E8-DEE5-1040-A53F-6DA417581E9E}" srcOrd="1" destOrd="0" presId="urn:microsoft.com/office/officeart/2017/3/layout/DropPinTimeline"/>
    <dgm:cxn modelId="{6B2A8C0E-8F2B-3F44-ACA9-452318089A90}" type="presParOf" srcId="{BD095F2F-5727-9E4C-BB50-B73E70BD38F6}" destId="{76480E93-9794-E448-B146-CECB296602C7}" srcOrd="2" destOrd="0" presId="urn:microsoft.com/office/officeart/2017/3/layout/DropPinTimeline"/>
    <dgm:cxn modelId="{2BAE204D-4C6E-5345-95C6-05E49AC22CC9}" type="presParOf" srcId="{76480E93-9794-E448-B146-CECB296602C7}" destId="{3498E324-0B1E-9144-9455-3B4D43F6464B}" srcOrd="0" destOrd="0" presId="urn:microsoft.com/office/officeart/2017/3/layout/DropPinTimeline"/>
    <dgm:cxn modelId="{348F7A44-1BD4-034D-A326-89F7E955022C}" type="presParOf" srcId="{76480E93-9794-E448-B146-CECB296602C7}" destId="{F8EF48F3-ED6A-6D44-B64D-7149EE319321}" srcOrd="1" destOrd="0" presId="urn:microsoft.com/office/officeart/2017/3/layout/DropPinTimeline"/>
    <dgm:cxn modelId="{3B9C62FA-BF15-954F-A647-8BAF86B5D4AF}" type="presParOf" srcId="{F8EF48F3-ED6A-6D44-B64D-7149EE319321}" destId="{74643845-0E04-244D-92D1-DEAAB06F9966}" srcOrd="0" destOrd="0" presId="urn:microsoft.com/office/officeart/2017/3/layout/DropPinTimeline"/>
    <dgm:cxn modelId="{768995A4-81C7-3247-881F-C90EA287D0A3}" type="presParOf" srcId="{F8EF48F3-ED6A-6D44-B64D-7149EE319321}" destId="{050A91AF-1B91-D64A-94AE-904A013C53FF}" srcOrd="1" destOrd="0" presId="urn:microsoft.com/office/officeart/2017/3/layout/DropPinTimeline"/>
    <dgm:cxn modelId="{FBEC7FD4-820D-9446-A808-11E491D4BE1E}" type="presParOf" srcId="{76480E93-9794-E448-B146-CECB296602C7}" destId="{9ED1B7A8-C398-C24C-A991-E99408BC3677}" srcOrd="2" destOrd="0" presId="urn:microsoft.com/office/officeart/2017/3/layout/DropPinTimeline"/>
    <dgm:cxn modelId="{4691F9C1-F713-234E-A1C5-A2BE8318F827}" type="presParOf" srcId="{76480E93-9794-E448-B146-CECB296602C7}" destId="{4BB0F905-3B3C-354B-AA49-7A1F9597E5C5}" srcOrd="3" destOrd="0" presId="urn:microsoft.com/office/officeart/2017/3/layout/DropPinTimeline"/>
    <dgm:cxn modelId="{CC9CDD38-4CFB-5A44-80CC-FADC082DFF68}" type="presParOf" srcId="{76480E93-9794-E448-B146-CECB296602C7}" destId="{7FDBAB7A-BF19-344D-A622-8785CA042000}" srcOrd="4" destOrd="0" presId="urn:microsoft.com/office/officeart/2017/3/layout/DropPinTimeline"/>
    <dgm:cxn modelId="{3E1143CA-E9EC-3048-B302-1F86A452D0B3}" type="presParOf" srcId="{76480E93-9794-E448-B146-CECB296602C7}" destId="{014F70C0-C201-6643-88B1-D8D76EE726C3}"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F50168-0E9B-4617-B9BE-A4281509B5F3}"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en-US"/>
        </a:p>
      </dgm:t>
    </dgm:pt>
    <dgm:pt modelId="{24D81F18-087D-4FC5-A2BF-FBBE361CFBC5}">
      <dgm:prSet custT="1">
        <dgm:style>
          <a:lnRef idx="1">
            <a:schemeClr val="accent2"/>
          </a:lnRef>
          <a:fillRef idx="3">
            <a:schemeClr val="accent2"/>
          </a:fillRef>
          <a:effectRef idx="2">
            <a:schemeClr val="accent2"/>
          </a:effectRef>
          <a:fontRef idx="minor">
            <a:schemeClr val="lt1"/>
          </a:fontRef>
        </dgm:style>
      </dgm:prSet>
      <dgm:spPr>
        <a:solidFill>
          <a:srgbClr val="00B0F0"/>
        </a:solidFill>
      </dgm:spPr>
      <dgm:t>
        <a:bodyPr anchor="ctr"/>
        <a:lstStyle/>
        <a:p>
          <a:r>
            <a:rPr lang="en-US" sz="1800" b="0" i="0" kern="1200" dirty="0">
              <a:latin typeface="Calibri Light" panose="020F0302020204030204" pitchFamily="34" charset="0"/>
              <a:ea typeface="+mn-ea"/>
              <a:cs typeface="Calibri Light" panose="020F0302020204030204" pitchFamily="34" charset="0"/>
            </a:rPr>
            <a:t>In 2016, a Training for Trainers (TOT) program was initiated, training 15 </a:t>
          </a:r>
          <a:r>
            <a:rPr lang="en-US" sz="1800" b="0" i="0" kern="1200" dirty="0" err="1">
              <a:latin typeface="Calibri Light" panose="020F0302020204030204" pitchFamily="34" charset="0"/>
              <a:ea typeface="+mn-ea"/>
              <a:cs typeface="Calibri Light" panose="020F0302020204030204" pitchFamily="34" charset="0"/>
            </a:rPr>
            <a:t>bioanalysts</a:t>
          </a:r>
          <a:r>
            <a:rPr lang="en-US" sz="1800" b="0" i="0" kern="1200" dirty="0">
              <a:latin typeface="Calibri Light" panose="020F0302020204030204" pitchFamily="34" charset="0"/>
              <a:ea typeface="+mn-ea"/>
              <a:cs typeface="Calibri Light" panose="020F0302020204030204" pitchFamily="34" charset="0"/>
            </a:rPr>
            <a:t>.</a:t>
          </a:r>
          <a:endParaRPr lang="en-US" sz="1800" b="0" i="0" kern="1200" dirty="0">
            <a:latin typeface="Calibri Light" panose="020F0302020204030204" pitchFamily="34" charset="0"/>
            <a:cs typeface="Calibri Light" panose="020F0302020204030204" pitchFamily="34" charset="0"/>
          </a:endParaRPr>
        </a:p>
      </dgm:t>
    </dgm:pt>
    <dgm:pt modelId="{F29E2547-0F91-426C-B806-F4DEF507A6A2}" type="parTrans" cxnId="{F4EA0871-1847-48CA-94DE-18BC4FEF5381}">
      <dgm:prSet/>
      <dgm:spPr/>
      <dgm:t>
        <a:bodyPr/>
        <a:lstStyle/>
        <a:p>
          <a:endParaRPr lang="en-US"/>
        </a:p>
      </dgm:t>
    </dgm:pt>
    <dgm:pt modelId="{1A7DFA93-2CC3-4033-A8CB-B585D48855A3}" type="sibTrans" cxnId="{F4EA0871-1847-48CA-94DE-18BC4FEF5381}">
      <dgm:prSet/>
      <dgm:spPr/>
      <dgm:t>
        <a:bodyPr/>
        <a:lstStyle/>
        <a:p>
          <a:endParaRPr lang="en-US"/>
        </a:p>
      </dgm:t>
    </dgm:pt>
    <dgm:pt modelId="{1CE93091-BE61-4C2A-8DBD-C8FFC58C0D69}">
      <dgm:prSet custT="1"/>
      <dgm:spPr>
        <a:solidFill>
          <a:schemeClr val="accent2">
            <a:lumMod val="50000"/>
          </a:schemeClr>
        </a:solidFill>
      </dgm:spPr>
      <dgm:t>
        <a:bodyPr/>
        <a:lstStyle/>
        <a:p>
          <a:r>
            <a:rPr lang="en-US" sz="1800" b="1" i="0" dirty="0">
              <a:latin typeface="Calibri" panose="020F0502020204030204" pitchFamily="34" charset="0"/>
              <a:cs typeface="Calibri" panose="020F0502020204030204" pitchFamily="34" charset="0"/>
            </a:rPr>
            <a:t>In 2017, training began for the personnel of the test sites;  by 2024, </a:t>
          </a:r>
          <a:r>
            <a:rPr lang="en-US" sz="1800" b="0" i="0" dirty="0">
              <a:latin typeface="Calibri Light" panose="020F0302020204030204" pitchFamily="34" charset="0"/>
              <a:cs typeface="Calibri Light" panose="020F0302020204030204" pitchFamily="34" charset="0"/>
            </a:rPr>
            <a:t>42 trainings have been carried out and 726 health professionals have been trained, 246 </a:t>
          </a:r>
          <a:r>
            <a:rPr lang="en-US" sz="1800" b="0" i="0" dirty="0" err="1">
              <a:latin typeface="Calibri Light" panose="020F0302020204030204" pitchFamily="34" charset="0"/>
              <a:cs typeface="Calibri Light" panose="020F0302020204030204" pitchFamily="34" charset="0"/>
            </a:rPr>
            <a:t>bioanalysts</a:t>
          </a:r>
          <a:r>
            <a:rPr lang="en-US" sz="1800" b="0" i="0" dirty="0">
              <a:latin typeface="Calibri Light" panose="020F0302020204030204" pitchFamily="34" charset="0"/>
              <a:cs typeface="Calibri Light" panose="020F0302020204030204" pitchFamily="34" charset="0"/>
            </a:rPr>
            <a:t> 480 non-</a:t>
          </a:r>
          <a:r>
            <a:rPr lang="en-US" sz="1800" b="0" i="0" dirty="0" err="1">
              <a:latin typeface="Calibri Light" panose="020F0302020204030204" pitchFamily="34" charset="0"/>
              <a:cs typeface="Calibri Light" panose="020F0302020204030204" pitchFamily="34" charset="0"/>
            </a:rPr>
            <a:t>bioanalysts</a:t>
          </a:r>
          <a:endParaRPr lang="en-US" sz="1800" b="0" i="0" dirty="0">
            <a:latin typeface="Calibri Light" panose="020F0302020204030204" pitchFamily="34" charset="0"/>
            <a:cs typeface="Calibri Light" panose="020F0302020204030204" pitchFamily="34" charset="0"/>
          </a:endParaRPr>
        </a:p>
      </dgm:t>
    </dgm:pt>
    <dgm:pt modelId="{C56D186C-C516-40A7-8802-27F60053CF3E}" type="parTrans" cxnId="{2E1046D9-A497-490A-A05E-33406CD68D5D}">
      <dgm:prSet/>
      <dgm:spPr/>
      <dgm:t>
        <a:bodyPr/>
        <a:lstStyle/>
        <a:p>
          <a:endParaRPr lang="en-US"/>
        </a:p>
      </dgm:t>
    </dgm:pt>
    <dgm:pt modelId="{0F14E54B-CCE1-4FF0-958F-4A31CA330795}" type="sibTrans" cxnId="{2E1046D9-A497-490A-A05E-33406CD68D5D}">
      <dgm:prSet/>
      <dgm:spPr/>
      <dgm:t>
        <a:bodyPr/>
        <a:lstStyle/>
        <a:p>
          <a:endParaRPr lang="en-US"/>
        </a:p>
      </dgm:t>
    </dgm:pt>
    <dgm:pt modelId="{638D5EF2-961B-4489-8DA7-FBF42F36D2D9}">
      <dgm:prSet custT="1"/>
      <dgm:spPr/>
      <dgm:t>
        <a:bodyPr anchor="ctr"/>
        <a:lstStyle/>
        <a:p>
          <a:r>
            <a:rPr lang="en-US" sz="1800" b="0" i="0" dirty="0">
              <a:latin typeface="Calibri Light" panose="020F0302020204030204" pitchFamily="34" charset="0"/>
              <a:cs typeface="Calibri Light" panose="020F0302020204030204" pitchFamily="34" charset="0"/>
            </a:rPr>
            <a:t>Review of training content by technicians from the National STD/HIV Control Program.</a:t>
          </a:r>
          <a:endParaRPr lang="en-US" sz="1800" b="0" i="0" kern="1200" dirty="0">
            <a:latin typeface="Calibri Light" panose="020F0302020204030204" pitchFamily="34" charset="0"/>
            <a:cs typeface="Calibri Light" panose="020F0302020204030204" pitchFamily="34" charset="0"/>
          </a:endParaRPr>
        </a:p>
      </dgm:t>
    </dgm:pt>
    <dgm:pt modelId="{0303CE62-5B1F-424B-8F87-D47BE276759A}" type="parTrans" cxnId="{DB0860A0-5223-4F2F-A8E7-6D1DCEE4F8FD}">
      <dgm:prSet/>
      <dgm:spPr/>
      <dgm:t>
        <a:bodyPr/>
        <a:lstStyle/>
        <a:p>
          <a:endParaRPr lang="es-DO"/>
        </a:p>
      </dgm:t>
    </dgm:pt>
    <dgm:pt modelId="{8CDEB3B6-C1C7-40D9-BB4F-40C540EFCD53}" type="sibTrans" cxnId="{DB0860A0-5223-4F2F-A8E7-6D1DCEE4F8FD}">
      <dgm:prSet/>
      <dgm:spPr/>
      <dgm:t>
        <a:bodyPr/>
        <a:lstStyle/>
        <a:p>
          <a:endParaRPr lang="es-DO" dirty="0"/>
        </a:p>
      </dgm:t>
    </dgm:pt>
    <dgm:pt modelId="{23D81209-33CA-C445-9C2D-39BEB0DB59D9}" type="pres">
      <dgm:prSet presAssocID="{1BF50168-0E9B-4617-B9BE-A4281509B5F3}" presName="linearFlow" presStyleCnt="0">
        <dgm:presLayoutVars>
          <dgm:resizeHandles val="exact"/>
        </dgm:presLayoutVars>
      </dgm:prSet>
      <dgm:spPr/>
    </dgm:pt>
    <dgm:pt modelId="{0E5BB138-CBFD-9945-BAB1-FC4AE3400D62}" type="pres">
      <dgm:prSet presAssocID="{24D81F18-087D-4FC5-A2BF-FBBE361CFBC5}" presName="node" presStyleLbl="node1" presStyleIdx="0" presStyleCnt="3" custScaleX="187047" custScaleY="98070">
        <dgm:presLayoutVars>
          <dgm:bulletEnabled val="1"/>
        </dgm:presLayoutVars>
      </dgm:prSet>
      <dgm:spPr/>
    </dgm:pt>
    <dgm:pt modelId="{F325F702-BFF7-4441-9920-2D468494DAD5}" type="pres">
      <dgm:prSet presAssocID="{1A7DFA93-2CC3-4033-A8CB-B585D48855A3}" presName="sibTrans" presStyleLbl="sibTrans2D1" presStyleIdx="0" presStyleCnt="2"/>
      <dgm:spPr/>
    </dgm:pt>
    <dgm:pt modelId="{3C0FD9F1-E2FA-AE4C-917C-FCA6E99C1882}" type="pres">
      <dgm:prSet presAssocID="{1A7DFA93-2CC3-4033-A8CB-B585D48855A3}" presName="connectorText" presStyleLbl="sibTrans2D1" presStyleIdx="0" presStyleCnt="2"/>
      <dgm:spPr/>
    </dgm:pt>
    <dgm:pt modelId="{9D54591E-4AB1-2E4C-9A8E-8071B03EA712}" type="pres">
      <dgm:prSet presAssocID="{638D5EF2-961B-4489-8DA7-FBF42F36D2D9}" presName="node" presStyleLbl="node1" presStyleIdx="1" presStyleCnt="3" custScaleX="187625" custScaleY="83946" custLinFactNeighborY="-25484">
        <dgm:presLayoutVars>
          <dgm:bulletEnabled val="1"/>
        </dgm:presLayoutVars>
      </dgm:prSet>
      <dgm:spPr/>
    </dgm:pt>
    <dgm:pt modelId="{5C7E900A-D5A0-FC49-A2BC-C196D47666B8}" type="pres">
      <dgm:prSet presAssocID="{8CDEB3B6-C1C7-40D9-BB4F-40C540EFCD53}" presName="sibTrans" presStyleLbl="sibTrans2D1" presStyleIdx="1" presStyleCnt="2"/>
      <dgm:spPr/>
    </dgm:pt>
    <dgm:pt modelId="{BC219201-85EE-8942-9465-4942D473BCDA}" type="pres">
      <dgm:prSet presAssocID="{8CDEB3B6-C1C7-40D9-BB4F-40C540EFCD53}" presName="connectorText" presStyleLbl="sibTrans2D1" presStyleIdx="1" presStyleCnt="2"/>
      <dgm:spPr/>
    </dgm:pt>
    <dgm:pt modelId="{18BB8CDB-7515-0E4C-B29B-A02B78B9AEC0}" type="pres">
      <dgm:prSet presAssocID="{1CE93091-BE61-4C2A-8DBD-C8FFC58C0D69}" presName="node" presStyleLbl="node1" presStyleIdx="2" presStyleCnt="3" custScaleX="186688" custLinFactNeighborY="-42899">
        <dgm:presLayoutVars>
          <dgm:bulletEnabled val="1"/>
        </dgm:presLayoutVars>
      </dgm:prSet>
      <dgm:spPr/>
    </dgm:pt>
  </dgm:ptLst>
  <dgm:cxnLst>
    <dgm:cxn modelId="{92C2F23D-03C0-024C-9C52-6DBBFAF874AE}" type="presOf" srcId="{1A7DFA93-2CC3-4033-A8CB-B585D48855A3}" destId="{F325F702-BFF7-4441-9920-2D468494DAD5}" srcOrd="0" destOrd="0" presId="urn:microsoft.com/office/officeart/2005/8/layout/process2"/>
    <dgm:cxn modelId="{4B0CA46F-36D5-AB47-AAC9-9C9C71C76164}" type="presOf" srcId="{1A7DFA93-2CC3-4033-A8CB-B585D48855A3}" destId="{3C0FD9F1-E2FA-AE4C-917C-FCA6E99C1882}" srcOrd="1" destOrd="0" presId="urn:microsoft.com/office/officeart/2005/8/layout/process2"/>
    <dgm:cxn modelId="{F4EA0871-1847-48CA-94DE-18BC4FEF5381}" srcId="{1BF50168-0E9B-4617-B9BE-A4281509B5F3}" destId="{24D81F18-087D-4FC5-A2BF-FBBE361CFBC5}" srcOrd="0" destOrd="0" parTransId="{F29E2547-0F91-426C-B806-F4DEF507A6A2}" sibTransId="{1A7DFA93-2CC3-4033-A8CB-B585D48855A3}"/>
    <dgm:cxn modelId="{0F217473-243A-BF42-B5CA-E817B2C6B442}" type="presOf" srcId="{1CE93091-BE61-4C2A-8DBD-C8FFC58C0D69}" destId="{18BB8CDB-7515-0E4C-B29B-A02B78B9AEC0}" srcOrd="0" destOrd="0" presId="urn:microsoft.com/office/officeart/2005/8/layout/process2"/>
    <dgm:cxn modelId="{DB0860A0-5223-4F2F-A8E7-6D1DCEE4F8FD}" srcId="{1BF50168-0E9B-4617-B9BE-A4281509B5F3}" destId="{638D5EF2-961B-4489-8DA7-FBF42F36D2D9}" srcOrd="1" destOrd="0" parTransId="{0303CE62-5B1F-424B-8F87-D47BE276759A}" sibTransId="{8CDEB3B6-C1C7-40D9-BB4F-40C540EFCD53}"/>
    <dgm:cxn modelId="{44C0A3A4-D025-D542-837F-670198FBA8C3}" type="presOf" srcId="{8CDEB3B6-C1C7-40D9-BB4F-40C540EFCD53}" destId="{BC219201-85EE-8942-9465-4942D473BCDA}" srcOrd="1" destOrd="0" presId="urn:microsoft.com/office/officeart/2005/8/layout/process2"/>
    <dgm:cxn modelId="{27C7A9AB-F42E-2B46-807F-FA51D5CCA63C}" type="presOf" srcId="{1BF50168-0E9B-4617-B9BE-A4281509B5F3}" destId="{23D81209-33CA-C445-9C2D-39BEB0DB59D9}" srcOrd="0" destOrd="0" presId="urn:microsoft.com/office/officeart/2005/8/layout/process2"/>
    <dgm:cxn modelId="{DF4901C8-5C7C-4745-A94B-F4526C15E051}" type="presOf" srcId="{638D5EF2-961B-4489-8DA7-FBF42F36D2D9}" destId="{9D54591E-4AB1-2E4C-9A8E-8071B03EA712}" srcOrd="0" destOrd="0" presId="urn:microsoft.com/office/officeart/2005/8/layout/process2"/>
    <dgm:cxn modelId="{2E1046D9-A497-490A-A05E-33406CD68D5D}" srcId="{1BF50168-0E9B-4617-B9BE-A4281509B5F3}" destId="{1CE93091-BE61-4C2A-8DBD-C8FFC58C0D69}" srcOrd="2" destOrd="0" parTransId="{C56D186C-C516-40A7-8802-27F60053CF3E}" sibTransId="{0F14E54B-CCE1-4FF0-958F-4A31CA330795}"/>
    <dgm:cxn modelId="{AF0563E4-E17A-9E4F-BEE3-AB3D57FEB38E}" type="presOf" srcId="{24D81F18-087D-4FC5-A2BF-FBBE361CFBC5}" destId="{0E5BB138-CBFD-9945-BAB1-FC4AE3400D62}" srcOrd="0" destOrd="0" presId="urn:microsoft.com/office/officeart/2005/8/layout/process2"/>
    <dgm:cxn modelId="{5E3C22E9-AE02-1B43-9048-3F2E50B6BC56}" type="presOf" srcId="{8CDEB3B6-C1C7-40D9-BB4F-40C540EFCD53}" destId="{5C7E900A-D5A0-FC49-A2BC-C196D47666B8}" srcOrd="0" destOrd="0" presId="urn:microsoft.com/office/officeart/2005/8/layout/process2"/>
    <dgm:cxn modelId="{010A3EDE-9A6E-F149-BD46-C884CC5A7957}" type="presParOf" srcId="{23D81209-33CA-C445-9C2D-39BEB0DB59D9}" destId="{0E5BB138-CBFD-9945-BAB1-FC4AE3400D62}" srcOrd="0" destOrd="0" presId="urn:microsoft.com/office/officeart/2005/8/layout/process2"/>
    <dgm:cxn modelId="{856038E1-99A9-E74C-BDD0-517980621C80}" type="presParOf" srcId="{23D81209-33CA-C445-9C2D-39BEB0DB59D9}" destId="{F325F702-BFF7-4441-9920-2D468494DAD5}" srcOrd="1" destOrd="0" presId="urn:microsoft.com/office/officeart/2005/8/layout/process2"/>
    <dgm:cxn modelId="{E874307B-4AD9-204F-8C54-14402435936D}" type="presParOf" srcId="{F325F702-BFF7-4441-9920-2D468494DAD5}" destId="{3C0FD9F1-E2FA-AE4C-917C-FCA6E99C1882}" srcOrd="0" destOrd="0" presId="urn:microsoft.com/office/officeart/2005/8/layout/process2"/>
    <dgm:cxn modelId="{5BF3C5B8-C415-9742-81C2-563CCE22B490}" type="presParOf" srcId="{23D81209-33CA-C445-9C2D-39BEB0DB59D9}" destId="{9D54591E-4AB1-2E4C-9A8E-8071B03EA712}" srcOrd="2" destOrd="0" presId="urn:microsoft.com/office/officeart/2005/8/layout/process2"/>
    <dgm:cxn modelId="{3F00E82F-DC7B-6448-936F-20E652D4FA31}" type="presParOf" srcId="{23D81209-33CA-C445-9C2D-39BEB0DB59D9}" destId="{5C7E900A-D5A0-FC49-A2BC-C196D47666B8}" srcOrd="3" destOrd="0" presId="urn:microsoft.com/office/officeart/2005/8/layout/process2"/>
    <dgm:cxn modelId="{BF65D8C4-DD1E-5F4A-94D8-FD5CB5446C37}" type="presParOf" srcId="{5C7E900A-D5A0-FC49-A2BC-C196D47666B8}" destId="{BC219201-85EE-8942-9465-4942D473BCDA}" srcOrd="0" destOrd="0" presId="urn:microsoft.com/office/officeart/2005/8/layout/process2"/>
    <dgm:cxn modelId="{7ED5D744-5025-0A4A-9452-71605AE52CFE}" type="presParOf" srcId="{23D81209-33CA-C445-9C2D-39BEB0DB59D9}" destId="{18BB8CDB-7515-0E4C-B29B-A02B78B9AEC0}"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906071-DF76-44D3-A137-705576FC495D}" type="doc">
      <dgm:prSet loTypeId="urn:microsoft.com/office/officeart/2017/3/layout/DropPinTimeline" loCatId="process" qsTypeId="urn:microsoft.com/office/officeart/2005/8/quickstyle/simple1" qsCatId="simple" csTypeId="urn:microsoft.com/office/officeart/2005/8/colors/accent5_2" csCatId="accent5" phldr="1"/>
      <dgm:spPr/>
      <dgm:t>
        <a:bodyPr/>
        <a:lstStyle/>
        <a:p>
          <a:endParaRPr lang="en-US"/>
        </a:p>
      </dgm:t>
    </dgm:pt>
    <dgm:pt modelId="{03201529-48D6-4D8F-8983-17FFFADD8BB3}">
      <dgm:prSet/>
      <dgm:spPr/>
      <dgm:t>
        <a:bodyPr/>
        <a:lstStyle/>
        <a:p>
          <a:pPr>
            <a:defRPr b="1"/>
          </a:pPr>
          <a:r>
            <a:rPr lang="en-US" dirty="0">
              <a:solidFill>
                <a:srgbClr val="00B0F0"/>
              </a:solidFill>
            </a:rPr>
            <a:t>2018</a:t>
          </a:r>
        </a:p>
      </dgm:t>
    </dgm:pt>
    <dgm:pt modelId="{CD48EBF1-9FCF-401C-83C7-90F50CB34E39}" type="parTrans" cxnId="{6E01FA09-232A-42B0-AD51-7DB7DF1ED081}">
      <dgm:prSet/>
      <dgm:spPr/>
      <dgm:t>
        <a:bodyPr/>
        <a:lstStyle/>
        <a:p>
          <a:endParaRPr lang="en-US"/>
        </a:p>
      </dgm:t>
    </dgm:pt>
    <dgm:pt modelId="{AD0D0C46-1532-4BC8-AA19-26C9B00F4721}" type="sibTrans" cxnId="{6E01FA09-232A-42B0-AD51-7DB7DF1ED081}">
      <dgm:prSet/>
      <dgm:spPr/>
      <dgm:t>
        <a:bodyPr/>
        <a:lstStyle/>
        <a:p>
          <a:endParaRPr lang="en-US"/>
        </a:p>
      </dgm:t>
    </dgm:pt>
    <dgm:pt modelId="{DBB3C98F-CDDB-4186-97B9-D786886DF053}">
      <dgm:prSet/>
      <dgm:spPr/>
      <dgm:t>
        <a:bodyPr/>
        <a:lstStyle/>
        <a:p>
          <a:r>
            <a:rPr lang="en-US" dirty="0">
              <a:solidFill>
                <a:schemeClr val="accent2">
                  <a:lumMod val="50000"/>
                </a:schemeClr>
              </a:solidFill>
            </a:rPr>
            <a:t>In 2018, an adaptation of the content was made for training non-</a:t>
          </a:r>
          <a:r>
            <a:rPr lang="en-US" dirty="0" err="1">
              <a:solidFill>
                <a:schemeClr val="accent2">
                  <a:lumMod val="50000"/>
                </a:schemeClr>
              </a:solidFill>
            </a:rPr>
            <a:t>bionalist</a:t>
          </a:r>
          <a:r>
            <a:rPr lang="en-US" dirty="0">
              <a:solidFill>
                <a:schemeClr val="accent2">
                  <a:lumMod val="50000"/>
                </a:schemeClr>
              </a:solidFill>
            </a:rPr>
            <a:t> personnel, based on Ministerial Resolution 000015 August 2017</a:t>
          </a:r>
          <a:r>
            <a:rPr lang="en-US" dirty="0"/>
            <a:t>.</a:t>
          </a:r>
        </a:p>
      </dgm:t>
    </dgm:pt>
    <dgm:pt modelId="{552CFB5E-CD58-4957-B01E-75407DA8C5BD}" type="parTrans" cxnId="{144AACBC-41FF-4D31-9B9C-753C20183A98}">
      <dgm:prSet/>
      <dgm:spPr/>
      <dgm:t>
        <a:bodyPr/>
        <a:lstStyle/>
        <a:p>
          <a:endParaRPr lang="en-US"/>
        </a:p>
      </dgm:t>
    </dgm:pt>
    <dgm:pt modelId="{C9EF7124-E076-4587-9A5D-733EBE4AE3D5}" type="sibTrans" cxnId="{144AACBC-41FF-4D31-9B9C-753C20183A98}">
      <dgm:prSet/>
      <dgm:spPr/>
      <dgm:t>
        <a:bodyPr/>
        <a:lstStyle/>
        <a:p>
          <a:endParaRPr lang="en-US"/>
        </a:p>
      </dgm:t>
    </dgm:pt>
    <dgm:pt modelId="{52B2BF39-5846-4FC9-A586-809E8FF1795E}">
      <dgm:prSet/>
      <dgm:spPr/>
      <dgm:t>
        <a:bodyPr/>
        <a:lstStyle/>
        <a:p>
          <a:pPr>
            <a:defRPr b="1"/>
          </a:pPr>
          <a:r>
            <a:rPr lang="en-US" dirty="0">
              <a:solidFill>
                <a:srgbClr val="00B0F0"/>
              </a:solidFill>
            </a:rPr>
            <a:t>2019</a:t>
          </a:r>
        </a:p>
      </dgm:t>
    </dgm:pt>
    <dgm:pt modelId="{61711EC8-85EF-4F47-97ED-A9B8AFBB5917}" type="parTrans" cxnId="{0E022C43-9B6B-470C-BBF9-461ED1CE1B41}">
      <dgm:prSet/>
      <dgm:spPr/>
      <dgm:t>
        <a:bodyPr/>
        <a:lstStyle/>
        <a:p>
          <a:endParaRPr lang="en-US"/>
        </a:p>
      </dgm:t>
    </dgm:pt>
    <dgm:pt modelId="{309B4E3C-08B3-4B98-A31A-EFAE60E5FC3B}" type="sibTrans" cxnId="{0E022C43-9B6B-470C-BBF9-461ED1CE1B41}">
      <dgm:prSet/>
      <dgm:spPr/>
      <dgm:t>
        <a:bodyPr/>
        <a:lstStyle/>
        <a:p>
          <a:endParaRPr lang="en-US"/>
        </a:p>
      </dgm:t>
    </dgm:pt>
    <dgm:pt modelId="{18A9FC6D-CFD8-4836-95C4-336AC140372F}">
      <dgm:prSet/>
      <dgm:spPr/>
      <dgm:t>
        <a:bodyPr/>
        <a:lstStyle/>
        <a:p>
          <a:r>
            <a:rPr lang="en-US" dirty="0">
              <a:solidFill>
                <a:schemeClr val="accent2">
                  <a:lumMod val="50000"/>
                </a:schemeClr>
              </a:solidFill>
            </a:rPr>
            <a:t>In 2019, a TOT was held to train non-</a:t>
          </a:r>
          <a:r>
            <a:rPr lang="en-US" dirty="0" err="1">
              <a:solidFill>
                <a:schemeClr val="accent2">
                  <a:lumMod val="50000"/>
                </a:schemeClr>
              </a:solidFill>
            </a:rPr>
            <a:t>bioanalyst</a:t>
          </a:r>
          <a:r>
            <a:rPr lang="en-US" dirty="0">
              <a:solidFill>
                <a:schemeClr val="accent2">
                  <a:lumMod val="50000"/>
                </a:schemeClr>
              </a:solidFill>
            </a:rPr>
            <a:t> personnel.</a:t>
          </a:r>
        </a:p>
      </dgm:t>
    </dgm:pt>
    <dgm:pt modelId="{8E9C89C2-9CD3-4CC6-8699-75BFF4CD7B86}" type="parTrans" cxnId="{9AE10EE9-3331-462A-8091-7EC033F2BABC}">
      <dgm:prSet/>
      <dgm:spPr/>
      <dgm:t>
        <a:bodyPr/>
        <a:lstStyle/>
        <a:p>
          <a:endParaRPr lang="en-US"/>
        </a:p>
      </dgm:t>
    </dgm:pt>
    <dgm:pt modelId="{1FD000B6-4B4A-47DA-8A53-CDCBAF34A353}" type="sibTrans" cxnId="{9AE10EE9-3331-462A-8091-7EC033F2BABC}">
      <dgm:prSet/>
      <dgm:spPr/>
      <dgm:t>
        <a:bodyPr/>
        <a:lstStyle/>
        <a:p>
          <a:endParaRPr lang="en-US"/>
        </a:p>
      </dgm:t>
    </dgm:pt>
    <dgm:pt modelId="{4986CD4F-6FD9-C94D-88B3-AA8F8E62A03A}" type="pres">
      <dgm:prSet presAssocID="{24906071-DF76-44D3-A137-705576FC495D}" presName="root" presStyleCnt="0">
        <dgm:presLayoutVars>
          <dgm:chMax/>
          <dgm:chPref/>
          <dgm:animLvl val="lvl"/>
        </dgm:presLayoutVars>
      </dgm:prSet>
      <dgm:spPr/>
    </dgm:pt>
    <dgm:pt modelId="{DF036736-30F9-E746-A8FE-6E027EB16BE6}" type="pres">
      <dgm:prSet presAssocID="{24906071-DF76-44D3-A137-705576FC495D}" presName="divider" presStyleLbl="fgAcc1" presStyleIdx="0" presStyleCnt="3"/>
      <dgm:spPr>
        <a:solidFill>
          <a:schemeClr val="lt1">
            <a:alpha val="90000"/>
            <a:hueOff val="0"/>
            <a:satOff val="0"/>
            <a:lumOff val="0"/>
            <a:alphaOff val="0"/>
          </a:schemeClr>
        </a:solidFill>
        <a:ln w="19050" cap="flat" cmpd="sng" algn="ctr">
          <a:solidFill>
            <a:srgbClr val="00B0F0"/>
          </a:solidFill>
          <a:prstDash val="solid"/>
          <a:miter lim="800000"/>
          <a:tailEnd type="triangle" w="lg" len="lg"/>
        </a:ln>
        <a:effectLst/>
      </dgm:spPr>
    </dgm:pt>
    <dgm:pt modelId="{BD095F2F-5727-9E4C-BB50-B73E70BD38F6}" type="pres">
      <dgm:prSet presAssocID="{24906071-DF76-44D3-A137-705576FC495D}" presName="nodes" presStyleCnt="0">
        <dgm:presLayoutVars>
          <dgm:chMax/>
          <dgm:chPref/>
          <dgm:animLvl val="lvl"/>
        </dgm:presLayoutVars>
      </dgm:prSet>
      <dgm:spPr/>
    </dgm:pt>
    <dgm:pt modelId="{EF6A55C2-B66C-CA44-B56B-DFCE7749A0FC}" type="pres">
      <dgm:prSet presAssocID="{03201529-48D6-4D8F-8983-17FFFADD8BB3}" presName="composite1" presStyleCnt="0"/>
      <dgm:spPr/>
    </dgm:pt>
    <dgm:pt modelId="{0B3B1E1F-85E3-5C49-B07C-432E006556A8}" type="pres">
      <dgm:prSet presAssocID="{03201529-48D6-4D8F-8983-17FFFADD8BB3}" presName="ConnectorPoint1" presStyleLbl="lnNode1" presStyleIdx="0" presStyleCnt="2"/>
      <dgm:spPr/>
    </dgm:pt>
    <dgm:pt modelId="{7D1E4425-5028-A645-83C2-716EAC201F79}" type="pres">
      <dgm:prSet presAssocID="{03201529-48D6-4D8F-8983-17FFFADD8BB3}" presName="DropPinPlaceHolder1" presStyleCnt="0"/>
      <dgm:spPr/>
    </dgm:pt>
    <dgm:pt modelId="{1ABA68DB-6787-7840-975C-D6D6FBFAFB89}" type="pres">
      <dgm:prSet presAssocID="{03201529-48D6-4D8F-8983-17FFFADD8BB3}" presName="DropPin1" presStyleLbl="alignNode1" presStyleIdx="0" presStyleCnt="2"/>
      <dgm:spPr>
        <a:solidFill>
          <a:srgbClr val="00B0F0"/>
        </a:solidFill>
        <a:ln>
          <a:solidFill>
            <a:srgbClr val="00B0F0"/>
          </a:solidFill>
        </a:ln>
      </dgm:spPr>
    </dgm:pt>
    <dgm:pt modelId="{23CC8503-E7D3-5C42-BFFB-11202E706162}" type="pres">
      <dgm:prSet presAssocID="{03201529-48D6-4D8F-8983-17FFFADD8BB3}" presName="Ellipse1"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86B57619-E1DB-FF41-AC2B-9C4E13178012}" type="pres">
      <dgm:prSet presAssocID="{03201529-48D6-4D8F-8983-17FFFADD8BB3}" presName="L2TextContainer1" presStyleLbl="revTx" presStyleIdx="0" presStyleCnt="4" custLinFactNeighborY="-5669">
        <dgm:presLayoutVars>
          <dgm:bulletEnabled val="1"/>
        </dgm:presLayoutVars>
      </dgm:prSet>
      <dgm:spPr/>
    </dgm:pt>
    <dgm:pt modelId="{2DAFF449-ED70-A44C-A8A8-9B3A94181C61}" type="pres">
      <dgm:prSet presAssocID="{03201529-48D6-4D8F-8983-17FFFADD8BB3}" presName="L1TextContainer1" presStyleLbl="revTx" presStyleIdx="1" presStyleCnt="4">
        <dgm:presLayoutVars>
          <dgm:chMax val="1"/>
          <dgm:chPref val="1"/>
          <dgm:bulletEnabled val="1"/>
        </dgm:presLayoutVars>
      </dgm:prSet>
      <dgm:spPr/>
    </dgm:pt>
    <dgm:pt modelId="{F6CBADD4-8F6D-C141-9FAE-FAE097827ECB}" type="pres">
      <dgm:prSet presAssocID="{03201529-48D6-4D8F-8983-17FFFADD8BB3}" presName="ConnectLine1" presStyleLbl="sibTrans1D1" presStyleIdx="0" presStyleCnt="2"/>
      <dgm:spPr>
        <a:noFill/>
        <a:ln w="12700" cap="flat" cmpd="sng" algn="ctr">
          <a:solidFill>
            <a:srgbClr val="00B0F0"/>
          </a:solidFill>
          <a:prstDash val="dash"/>
          <a:miter lim="800000"/>
        </a:ln>
        <a:effectLst/>
      </dgm:spPr>
    </dgm:pt>
    <dgm:pt modelId="{A3A43AE8-4E24-9F4A-8DF8-C334875C8DDD}" type="pres">
      <dgm:prSet presAssocID="{03201529-48D6-4D8F-8983-17FFFADD8BB3}" presName="EmptyPlaceHolder1" presStyleCnt="0"/>
      <dgm:spPr/>
    </dgm:pt>
    <dgm:pt modelId="{AE72A2E8-DEE5-1040-A53F-6DA417581E9E}" type="pres">
      <dgm:prSet presAssocID="{AD0D0C46-1532-4BC8-AA19-26C9B00F4721}" presName="spaceBetweenRectangles1" presStyleCnt="0"/>
      <dgm:spPr/>
    </dgm:pt>
    <dgm:pt modelId="{76480E93-9794-E448-B146-CECB296602C7}" type="pres">
      <dgm:prSet presAssocID="{52B2BF39-5846-4FC9-A586-809E8FF1795E}" presName="composite1" presStyleCnt="0"/>
      <dgm:spPr/>
    </dgm:pt>
    <dgm:pt modelId="{3498E324-0B1E-9144-9455-3B4D43F6464B}" type="pres">
      <dgm:prSet presAssocID="{52B2BF39-5846-4FC9-A586-809E8FF1795E}" presName="ConnectorPoint1" presStyleLbl="lnNode1" presStyleIdx="1" presStyleCnt="2"/>
      <dgm:spPr/>
    </dgm:pt>
    <dgm:pt modelId="{F8EF48F3-ED6A-6D44-B64D-7149EE319321}" type="pres">
      <dgm:prSet presAssocID="{52B2BF39-5846-4FC9-A586-809E8FF1795E}" presName="DropPinPlaceHolder1" presStyleCnt="0"/>
      <dgm:spPr/>
    </dgm:pt>
    <dgm:pt modelId="{74643845-0E04-244D-92D1-DEAAB06F9966}" type="pres">
      <dgm:prSet presAssocID="{52B2BF39-5846-4FC9-A586-809E8FF1795E}" presName="DropPin1" presStyleLbl="alignNode1" presStyleIdx="1" presStyleCnt="2"/>
      <dgm:spPr>
        <a:solidFill>
          <a:srgbClr val="00B0F0"/>
        </a:solidFill>
        <a:ln>
          <a:solidFill>
            <a:srgbClr val="00B0F0"/>
          </a:solidFill>
        </a:ln>
      </dgm:spPr>
    </dgm:pt>
    <dgm:pt modelId="{050A91AF-1B91-D64A-94AE-904A013C53FF}" type="pres">
      <dgm:prSet presAssocID="{52B2BF39-5846-4FC9-A586-809E8FF1795E}" presName="Ellipse1"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9ED1B7A8-C398-C24C-A991-E99408BC3677}" type="pres">
      <dgm:prSet presAssocID="{52B2BF39-5846-4FC9-A586-809E8FF1795E}" presName="L2TextContainer1" presStyleLbl="revTx" presStyleIdx="2" presStyleCnt="4" custLinFactNeighborX="53" custLinFactNeighborY="6235">
        <dgm:presLayoutVars>
          <dgm:bulletEnabled val="1"/>
        </dgm:presLayoutVars>
      </dgm:prSet>
      <dgm:spPr/>
    </dgm:pt>
    <dgm:pt modelId="{4BB0F905-3B3C-354B-AA49-7A1F9597E5C5}" type="pres">
      <dgm:prSet presAssocID="{52B2BF39-5846-4FC9-A586-809E8FF1795E}" presName="L1TextContainer1" presStyleLbl="revTx" presStyleIdx="3" presStyleCnt="4">
        <dgm:presLayoutVars>
          <dgm:chMax val="1"/>
          <dgm:chPref val="1"/>
          <dgm:bulletEnabled val="1"/>
        </dgm:presLayoutVars>
      </dgm:prSet>
      <dgm:spPr/>
    </dgm:pt>
    <dgm:pt modelId="{7FDBAB7A-BF19-344D-A622-8785CA042000}" type="pres">
      <dgm:prSet presAssocID="{52B2BF39-5846-4FC9-A586-809E8FF1795E}" presName="ConnectLine1" presStyleLbl="sibTrans1D1" presStyleIdx="1" presStyleCnt="2"/>
      <dgm:spPr>
        <a:noFill/>
        <a:ln w="12700" cap="flat" cmpd="sng" algn="ctr">
          <a:solidFill>
            <a:srgbClr val="00B0F0"/>
          </a:solidFill>
          <a:prstDash val="dash"/>
          <a:miter lim="800000"/>
        </a:ln>
        <a:effectLst/>
      </dgm:spPr>
    </dgm:pt>
    <dgm:pt modelId="{014F70C0-C201-6643-88B1-D8D76EE726C3}" type="pres">
      <dgm:prSet presAssocID="{52B2BF39-5846-4FC9-A586-809E8FF1795E}" presName="EmptyPlaceHolder1" presStyleCnt="0"/>
      <dgm:spPr/>
    </dgm:pt>
  </dgm:ptLst>
  <dgm:cxnLst>
    <dgm:cxn modelId="{00512207-1A77-514A-AB46-034F76325BA0}" type="presOf" srcId="{52B2BF39-5846-4FC9-A586-809E8FF1795E}" destId="{4BB0F905-3B3C-354B-AA49-7A1F9597E5C5}" srcOrd="0" destOrd="0" presId="urn:microsoft.com/office/officeart/2017/3/layout/DropPinTimeline"/>
    <dgm:cxn modelId="{6E01FA09-232A-42B0-AD51-7DB7DF1ED081}" srcId="{24906071-DF76-44D3-A137-705576FC495D}" destId="{03201529-48D6-4D8F-8983-17FFFADD8BB3}" srcOrd="0" destOrd="0" parTransId="{CD48EBF1-9FCF-401C-83C7-90F50CB34E39}" sibTransId="{AD0D0C46-1532-4BC8-AA19-26C9B00F4721}"/>
    <dgm:cxn modelId="{0E022C43-9B6B-470C-BBF9-461ED1CE1B41}" srcId="{24906071-DF76-44D3-A137-705576FC495D}" destId="{52B2BF39-5846-4FC9-A586-809E8FF1795E}" srcOrd="1" destOrd="0" parTransId="{61711EC8-85EF-4F47-97ED-A9B8AFBB5917}" sibTransId="{309B4E3C-08B3-4B98-A31A-EFAE60E5FC3B}"/>
    <dgm:cxn modelId="{3B768574-D213-4141-8F53-E8F590023507}" type="presOf" srcId="{18A9FC6D-CFD8-4836-95C4-336AC140372F}" destId="{9ED1B7A8-C398-C24C-A991-E99408BC3677}" srcOrd="0" destOrd="0" presId="urn:microsoft.com/office/officeart/2017/3/layout/DropPinTimeline"/>
    <dgm:cxn modelId="{7D80718E-EFB8-A541-A2F2-E21887726ACE}" type="presOf" srcId="{03201529-48D6-4D8F-8983-17FFFADD8BB3}" destId="{2DAFF449-ED70-A44C-A8A8-9B3A94181C61}" srcOrd="0" destOrd="0" presId="urn:microsoft.com/office/officeart/2017/3/layout/DropPinTimeline"/>
    <dgm:cxn modelId="{144AACBC-41FF-4D31-9B9C-753C20183A98}" srcId="{03201529-48D6-4D8F-8983-17FFFADD8BB3}" destId="{DBB3C98F-CDDB-4186-97B9-D786886DF053}" srcOrd="0" destOrd="0" parTransId="{552CFB5E-CD58-4957-B01E-75407DA8C5BD}" sibTransId="{C9EF7124-E076-4587-9A5D-733EBE4AE3D5}"/>
    <dgm:cxn modelId="{3689F5C4-810D-914E-A8EB-48F166F82B74}" type="presOf" srcId="{DBB3C98F-CDDB-4186-97B9-D786886DF053}" destId="{86B57619-E1DB-FF41-AC2B-9C4E13178012}" srcOrd="0" destOrd="0" presId="urn:microsoft.com/office/officeart/2017/3/layout/DropPinTimeline"/>
    <dgm:cxn modelId="{9AE10EE9-3331-462A-8091-7EC033F2BABC}" srcId="{52B2BF39-5846-4FC9-A586-809E8FF1795E}" destId="{18A9FC6D-CFD8-4836-95C4-336AC140372F}" srcOrd="0" destOrd="0" parTransId="{8E9C89C2-9CD3-4CC6-8699-75BFF4CD7B86}" sibTransId="{1FD000B6-4B4A-47DA-8A53-CDCBAF34A353}"/>
    <dgm:cxn modelId="{EF6EFCEA-4F8F-6F46-85B2-5ACCD433D9CC}" type="presOf" srcId="{24906071-DF76-44D3-A137-705576FC495D}" destId="{4986CD4F-6FD9-C94D-88B3-AA8F8E62A03A}" srcOrd="0" destOrd="0" presId="urn:microsoft.com/office/officeart/2017/3/layout/DropPinTimeline"/>
    <dgm:cxn modelId="{8B0740DD-4CCD-3746-BCD3-537035D1F70B}" type="presParOf" srcId="{4986CD4F-6FD9-C94D-88B3-AA8F8E62A03A}" destId="{DF036736-30F9-E746-A8FE-6E027EB16BE6}" srcOrd="0" destOrd="0" presId="urn:microsoft.com/office/officeart/2017/3/layout/DropPinTimeline"/>
    <dgm:cxn modelId="{00D5272E-9501-1B46-87BA-8DA705638FD0}" type="presParOf" srcId="{4986CD4F-6FD9-C94D-88B3-AA8F8E62A03A}" destId="{BD095F2F-5727-9E4C-BB50-B73E70BD38F6}" srcOrd="1" destOrd="0" presId="urn:microsoft.com/office/officeart/2017/3/layout/DropPinTimeline"/>
    <dgm:cxn modelId="{31B22CE3-4541-A74D-960A-E93A799EFE34}" type="presParOf" srcId="{BD095F2F-5727-9E4C-BB50-B73E70BD38F6}" destId="{EF6A55C2-B66C-CA44-B56B-DFCE7749A0FC}" srcOrd="0" destOrd="0" presId="urn:microsoft.com/office/officeart/2017/3/layout/DropPinTimeline"/>
    <dgm:cxn modelId="{C3CF9287-0DD5-0A45-9EA2-D4D9D631DC3B}" type="presParOf" srcId="{EF6A55C2-B66C-CA44-B56B-DFCE7749A0FC}" destId="{0B3B1E1F-85E3-5C49-B07C-432E006556A8}" srcOrd="0" destOrd="0" presId="urn:microsoft.com/office/officeart/2017/3/layout/DropPinTimeline"/>
    <dgm:cxn modelId="{9239A743-1724-8F49-9D33-37692AB2A58D}" type="presParOf" srcId="{EF6A55C2-B66C-CA44-B56B-DFCE7749A0FC}" destId="{7D1E4425-5028-A645-83C2-716EAC201F79}" srcOrd="1" destOrd="0" presId="urn:microsoft.com/office/officeart/2017/3/layout/DropPinTimeline"/>
    <dgm:cxn modelId="{4EB80756-803D-C045-8223-38818A444FF4}" type="presParOf" srcId="{7D1E4425-5028-A645-83C2-716EAC201F79}" destId="{1ABA68DB-6787-7840-975C-D6D6FBFAFB89}" srcOrd="0" destOrd="0" presId="urn:microsoft.com/office/officeart/2017/3/layout/DropPinTimeline"/>
    <dgm:cxn modelId="{62DCEF44-6B86-D542-978D-45FFF353660A}" type="presParOf" srcId="{7D1E4425-5028-A645-83C2-716EAC201F79}" destId="{23CC8503-E7D3-5C42-BFFB-11202E706162}" srcOrd="1" destOrd="0" presId="urn:microsoft.com/office/officeart/2017/3/layout/DropPinTimeline"/>
    <dgm:cxn modelId="{B589FCF4-0658-1A4D-B414-519432EABB69}" type="presParOf" srcId="{EF6A55C2-B66C-CA44-B56B-DFCE7749A0FC}" destId="{86B57619-E1DB-FF41-AC2B-9C4E13178012}" srcOrd="2" destOrd="0" presId="urn:microsoft.com/office/officeart/2017/3/layout/DropPinTimeline"/>
    <dgm:cxn modelId="{0B017A2F-6217-CF4D-A724-51A29DE6A4DA}" type="presParOf" srcId="{EF6A55C2-B66C-CA44-B56B-DFCE7749A0FC}" destId="{2DAFF449-ED70-A44C-A8A8-9B3A94181C61}" srcOrd="3" destOrd="0" presId="urn:microsoft.com/office/officeart/2017/3/layout/DropPinTimeline"/>
    <dgm:cxn modelId="{32ACBA0D-D2DB-3644-983C-7C64C67E1D3D}" type="presParOf" srcId="{EF6A55C2-B66C-CA44-B56B-DFCE7749A0FC}" destId="{F6CBADD4-8F6D-C141-9FAE-FAE097827ECB}" srcOrd="4" destOrd="0" presId="urn:microsoft.com/office/officeart/2017/3/layout/DropPinTimeline"/>
    <dgm:cxn modelId="{29B716E5-2D7E-FE4C-B2C4-BF4AB2B42BB8}" type="presParOf" srcId="{EF6A55C2-B66C-CA44-B56B-DFCE7749A0FC}" destId="{A3A43AE8-4E24-9F4A-8DF8-C334875C8DDD}" srcOrd="5" destOrd="0" presId="urn:microsoft.com/office/officeart/2017/3/layout/DropPinTimeline"/>
    <dgm:cxn modelId="{829A5096-CCAF-6843-A866-9F43E6F3FCE3}" type="presParOf" srcId="{BD095F2F-5727-9E4C-BB50-B73E70BD38F6}" destId="{AE72A2E8-DEE5-1040-A53F-6DA417581E9E}" srcOrd="1" destOrd="0" presId="urn:microsoft.com/office/officeart/2017/3/layout/DropPinTimeline"/>
    <dgm:cxn modelId="{6B2A8C0E-8F2B-3F44-ACA9-452318089A90}" type="presParOf" srcId="{BD095F2F-5727-9E4C-BB50-B73E70BD38F6}" destId="{76480E93-9794-E448-B146-CECB296602C7}" srcOrd="2" destOrd="0" presId="urn:microsoft.com/office/officeart/2017/3/layout/DropPinTimeline"/>
    <dgm:cxn modelId="{2BAE204D-4C6E-5345-95C6-05E49AC22CC9}" type="presParOf" srcId="{76480E93-9794-E448-B146-CECB296602C7}" destId="{3498E324-0B1E-9144-9455-3B4D43F6464B}" srcOrd="0" destOrd="0" presId="urn:microsoft.com/office/officeart/2017/3/layout/DropPinTimeline"/>
    <dgm:cxn modelId="{348F7A44-1BD4-034D-A326-89F7E955022C}" type="presParOf" srcId="{76480E93-9794-E448-B146-CECB296602C7}" destId="{F8EF48F3-ED6A-6D44-B64D-7149EE319321}" srcOrd="1" destOrd="0" presId="urn:microsoft.com/office/officeart/2017/3/layout/DropPinTimeline"/>
    <dgm:cxn modelId="{3B9C62FA-BF15-954F-A647-8BAF86B5D4AF}" type="presParOf" srcId="{F8EF48F3-ED6A-6D44-B64D-7149EE319321}" destId="{74643845-0E04-244D-92D1-DEAAB06F9966}" srcOrd="0" destOrd="0" presId="urn:microsoft.com/office/officeart/2017/3/layout/DropPinTimeline"/>
    <dgm:cxn modelId="{768995A4-81C7-3247-881F-C90EA287D0A3}" type="presParOf" srcId="{F8EF48F3-ED6A-6D44-B64D-7149EE319321}" destId="{050A91AF-1B91-D64A-94AE-904A013C53FF}" srcOrd="1" destOrd="0" presId="urn:microsoft.com/office/officeart/2017/3/layout/DropPinTimeline"/>
    <dgm:cxn modelId="{FBEC7FD4-820D-9446-A808-11E491D4BE1E}" type="presParOf" srcId="{76480E93-9794-E448-B146-CECB296602C7}" destId="{9ED1B7A8-C398-C24C-A991-E99408BC3677}" srcOrd="2" destOrd="0" presId="urn:microsoft.com/office/officeart/2017/3/layout/DropPinTimeline"/>
    <dgm:cxn modelId="{4691F9C1-F713-234E-A1C5-A2BE8318F827}" type="presParOf" srcId="{76480E93-9794-E448-B146-CECB296602C7}" destId="{4BB0F905-3B3C-354B-AA49-7A1F9597E5C5}" srcOrd="3" destOrd="0" presId="urn:microsoft.com/office/officeart/2017/3/layout/DropPinTimeline"/>
    <dgm:cxn modelId="{CC9CDD38-4CFB-5A44-80CC-FADC082DFF68}" type="presParOf" srcId="{76480E93-9794-E448-B146-CECB296602C7}" destId="{7FDBAB7A-BF19-344D-A622-8785CA042000}" srcOrd="4" destOrd="0" presId="urn:microsoft.com/office/officeart/2017/3/layout/DropPinTimeline"/>
    <dgm:cxn modelId="{3E1143CA-E9EC-3048-B302-1F86A452D0B3}" type="presParOf" srcId="{76480E93-9794-E448-B146-CECB296602C7}" destId="{014F70C0-C201-6643-88B1-D8D76EE726C3}" srcOrd="5" destOrd="0" presId="urn:microsoft.com/office/officeart/2017/3/layout/DropPi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35B228-64E0-41D4-B0F8-DB99DB25B18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4A81518-DADA-4D87-AD60-91EFE1AFB055}">
      <dgm:prSet/>
      <dgm:spPr>
        <a:solidFill>
          <a:schemeClr val="accent2">
            <a:lumMod val="50000"/>
          </a:schemeClr>
        </a:solidFill>
      </dgm:spPr>
      <dgm:t>
        <a:bodyPr/>
        <a:lstStyle/>
        <a:p>
          <a:r>
            <a:rPr lang="en-US" b="1" dirty="0"/>
            <a:t>Coach training at the national level</a:t>
          </a:r>
        </a:p>
      </dgm:t>
    </dgm:pt>
    <dgm:pt modelId="{192DD370-EAD5-4461-AFAA-02D8C07BFC49}" type="parTrans" cxnId="{9B1CA7F2-A7FB-4636-BDFE-974C08125628}">
      <dgm:prSet/>
      <dgm:spPr/>
      <dgm:t>
        <a:bodyPr/>
        <a:lstStyle/>
        <a:p>
          <a:endParaRPr lang="en-US"/>
        </a:p>
      </dgm:t>
    </dgm:pt>
    <dgm:pt modelId="{6653DC02-AB9F-439D-87C3-0D4F559867CF}" type="sibTrans" cxnId="{9B1CA7F2-A7FB-4636-BDFE-974C08125628}">
      <dgm:prSet/>
      <dgm:spPr>
        <a:solidFill>
          <a:schemeClr val="accent2">
            <a:lumMod val="40000"/>
            <a:lumOff val="60000"/>
          </a:schemeClr>
        </a:solidFill>
        <a:ln>
          <a:noFill/>
        </a:ln>
      </dgm:spPr>
      <dgm:t>
        <a:bodyPr/>
        <a:lstStyle/>
        <a:p>
          <a:endParaRPr lang="en-US"/>
        </a:p>
      </dgm:t>
    </dgm:pt>
    <dgm:pt modelId="{54793073-FE8B-48BC-8DC1-013C75B1E79D}">
      <dgm:prSet/>
      <dgm:spPr>
        <a:solidFill>
          <a:srgbClr val="00B0F0"/>
        </a:solidFill>
      </dgm:spPr>
      <dgm:t>
        <a:bodyPr/>
        <a:lstStyle/>
        <a:p>
          <a:r>
            <a:rPr lang="en-US" b="1" dirty="0"/>
            <a:t>Retraining every two years</a:t>
          </a:r>
        </a:p>
      </dgm:t>
    </dgm:pt>
    <dgm:pt modelId="{D9D2F264-250F-4BFF-B0DB-A0B276EEC614}" type="parTrans" cxnId="{3D6C3EFC-AA67-49E0-9E9B-E12B176CAC82}">
      <dgm:prSet/>
      <dgm:spPr/>
      <dgm:t>
        <a:bodyPr/>
        <a:lstStyle/>
        <a:p>
          <a:endParaRPr lang="en-US"/>
        </a:p>
      </dgm:t>
    </dgm:pt>
    <dgm:pt modelId="{6AA23E47-2E4C-442E-911C-89FA9B6CFEA5}" type="sibTrans" cxnId="{3D6C3EFC-AA67-49E0-9E9B-E12B176CAC82}">
      <dgm:prSet/>
      <dgm:spPr/>
      <dgm:t>
        <a:bodyPr/>
        <a:lstStyle/>
        <a:p>
          <a:endParaRPr lang="en-US"/>
        </a:p>
      </dgm:t>
    </dgm:pt>
    <dgm:pt modelId="{35439668-AC73-42A0-BB54-1A987052A070}">
      <dgm:prSet/>
      <dgm:spPr>
        <a:ln>
          <a:solidFill>
            <a:schemeClr val="accent2">
              <a:lumMod val="60000"/>
              <a:lumOff val="40000"/>
            </a:schemeClr>
          </a:solidFill>
        </a:ln>
      </dgm:spPr>
      <dgm:t>
        <a:bodyPr/>
        <a:lstStyle/>
        <a:p>
          <a:r>
            <a:rPr lang="en-US" dirty="0">
              <a:solidFill>
                <a:schemeClr val="bg1"/>
              </a:solidFill>
            </a:rPr>
            <a:t>Competency assessment</a:t>
          </a:r>
        </a:p>
      </dgm:t>
    </dgm:pt>
    <dgm:pt modelId="{6A270B19-C60A-4036-9DA6-F27EE552E1DC}" type="parTrans" cxnId="{960151AE-11DF-4E68-A615-7C4646C9BFBC}">
      <dgm:prSet/>
      <dgm:spPr/>
      <dgm:t>
        <a:bodyPr/>
        <a:lstStyle/>
        <a:p>
          <a:endParaRPr lang="en-US"/>
        </a:p>
      </dgm:t>
    </dgm:pt>
    <dgm:pt modelId="{91C77E82-CD63-4C19-8637-19446C7A6984}" type="sibTrans" cxnId="{960151AE-11DF-4E68-A615-7C4646C9BFBC}">
      <dgm:prSet/>
      <dgm:spPr/>
      <dgm:t>
        <a:bodyPr/>
        <a:lstStyle/>
        <a:p>
          <a:endParaRPr lang="en-US"/>
        </a:p>
      </dgm:t>
    </dgm:pt>
    <dgm:pt modelId="{A0A5B16E-5E1A-4EC3-B8C7-4B203F85B603}">
      <dgm:prSet custT="1"/>
      <dgm:spPr>
        <a:ln>
          <a:solidFill>
            <a:schemeClr val="accent2">
              <a:lumMod val="60000"/>
              <a:lumOff val="40000"/>
            </a:schemeClr>
          </a:solidFill>
        </a:ln>
      </dgm:spPr>
      <dgm:t>
        <a:bodyPr/>
        <a:lstStyle/>
        <a:p>
          <a:pPr>
            <a:buFont typeface="Arial" panose="020B0604020202020204" pitchFamily="34" charset="0"/>
            <a:buChar char="•"/>
          </a:pPr>
          <a:r>
            <a:rPr lang="en-US" sz="1800" dirty="0">
              <a:solidFill>
                <a:schemeClr val="bg1"/>
              </a:solidFill>
            </a:rPr>
            <a:t>Coordinated training between the different levels, Central, Regional and Local</a:t>
          </a:r>
        </a:p>
      </dgm:t>
    </dgm:pt>
    <dgm:pt modelId="{E4AE2A2D-3640-4A82-996B-A8AD077D0815}" type="parTrans" cxnId="{86B3F612-D591-4E79-8856-1213E407773E}">
      <dgm:prSet/>
      <dgm:spPr/>
      <dgm:t>
        <a:bodyPr/>
        <a:lstStyle/>
        <a:p>
          <a:endParaRPr lang="en-US"/>
        </a:p>
      </dgm:t>
    </dgm:pt>
    <dgm:pt modelId="{238838ED-B106-403C-AF89-156FC0763ADF}" type="sibTrans" cxnId="{86B3F612-D591-4E79-8856-1213E407773E}">
      <dgm:prSet/>
      <dgm:spPr/>
      <dgm:t>
        <a:bodyPr/>
        <a:lstStyle/>
        <a:p>
          <a:endParaRPr lang="en-US"/>
        </a:p>
      </dgm:t>
    </dgm:pt>
    <dgm:pt modelId="{466583B7-AB77-4514-A72A-1C5966A73DD8}">
      <dgm:prSet custT="1"/>
      <dgm:spPr>
        <a:ln>
          <a:solidFill>
            <a:schemeClr val="accent2">
              <a:lumMod val="60000"/>
              <a:lumOff val="40000"/>
            </a:schemeClr>
          </a:solidFill>
        </a:ln>
      </dgm:spPr>
      <dgm:t>
        <a:bodyPr/>
        <a:lstStyle/>
        <a:p>
          <a:pPr>
            <a:buFont typeface="Arial" panose="020B0604020202020204" pitchFamily="34" charset="0"/>
            <a:buChar char="•"/>
          </a:pPr>
          <a:r>
            <a:rPr lang="en-US" sz="1800" dirty="0">
              <a:solidFill>
                <a:schemeClr val="bg1"/>
              </a:solidFill>
            </a:rPr>
            <a:t>Regular updates for coaches</a:t>
          </a:r>
        </a:p>
      </dgm:t>
    </dgm:pt>
    <dgm:pt modelId="{D5FE0C51-48B7-4E1E-9399-BA8E886FF189}" type="parTrans" cxnId="{91788322-6F80-4999-AD09-F4E575342AFB}">
      <dgm:prSet/>
      <dgm:spPr/>
      <dgm:t>
        <a:bodyPr/>
        <a:lstStyle/>
        <a:p>
          <a:endParaRPr lang="en-US"/>
        </a:p>
      </dgm:t>
    </dgm:pt>
    <dgm:pt modelId="{E6AFBBA3-A905-45BB-AE1B-A0AC6F8CB2A0}" type="sibTrans" cxnId="{91788322-6F80-4999-AD09-F4E575342AFB}">
      <dgm:prSet/>
      <dgm:spPr/>
      <dgm:t>
        <a:bodyPr/>
        <a:lstStyle/>
        <a:p>
          <a:endParaRPr lang="en-US"/>
        </a:p>
      </dgm:t>
    </dgm:pt>
    <dgm:pt modelId="{0CC019EA-EFD2-40A9-BD9F-0A3903D18E85}">
      <dgm:prSet/>
      <dgm:spPr>
        <a:ln>
          <a:solidFill>
            <a:schemeClr val="accent2">
              <a:lumMod val="60000"/>
              <a:lumOff val="40000"/>
            </a:schemeClr>
          </a:solidFill>
        </a:ln>
      </dgm:spPr>
      <dgm:t>
        <a:bodyPr/>
        <a:lstStyle/>
        <a:p>
          <a:r>
            <a:rPr lang="en-US" dirty="0">
              <a:solidFill>
                <a:schemeClr val="bg1"/>
              </a:solidFill>
            </a:rPr>
            <a:t>Retraining for those who do not pass the competency assessment</a:t>
          </a:r>
        </a:p>
      </dgm:t>
    </dgm:pt>
    <dgm:pt modelId="{7CE77DDD-E30F-4B7E-A9B2-4ACEAA71E9A2}" type="parTrans" cxnId="{8BFF78E7-B5E4-456E-AF91-B12ED31C9F9C}">
      <dgm:prSet/>
      <dgm:spPr/>
      <dgm:t>
        <a:bodyPr/>
        <a:lstStyle/>
        <a:p>
          <a:endParaRPr lang="en-US"/>
        </a:p>
      </dgm:t>
    </dgm:pt>
    <dgm:pt modelId="{79D65DAB-4FA7-49A5-BBC3-69B06C55047F}" type="sibTrans" cxnId="{8BFF78E7-B5E4-456E-AF91-B12ED31C9F9C}">
      <dgm:prSet/>
      <dgm:spPr/>
      <dgm:t>
        <a:bodyPr/>
        <a:lstStyle/>
        <a:p>
          <a:endParaRPr lang="en-US"/>
        </a:p>
      </dgm:t>
    </dgm:pt>
    <dgm:pt modelId="{B990C25B-62E2-D548-89C7-3A1A2037B84C}" type="pres">
      <dgm:prSet presAssocID="{9E35B228-64E0-41D4-B0F8-DB99DB25B18D}" presName="outerComposite" presStyleCnt="0">
        <dgm:presLayoutVars>
          <dgm:chMax val="5"/>
          <dgm:dir/>
          <dgm:resizeHandles val="exact"/>
        </dgm:presLayoutVars>
      </dgm:prSet>
      <dgm:spPr/>
    </dgm:pt>
    <dgm:pt modelId="{B616BF1A-29FD-CC4C-99BF-398D70272B67}" type="pres">
      <dgm:prSet presAssocID="{9E35B228-64E0-41D4-B0F8-DB99DB25B18D}" presName="dummyMaxCanvas" presStyleCnt="0">
        <dgm:presLayoutVars/>
      </dgm:prSet>
      <dgm:spPr/>
    </dgm:pt>
    <dgm:pt modelId="{9EB8EE90-ABDE-5842-8DED-BD052F374B3C}" type="pres">
      <dgm:prSet presAssocID="{9E35B228-64E0-41D4-B0F8-DB99DB25B18D}" presName="TwoNodes_1" presStyleLbl="node1" presStyleIdx="0" presStyleCnt="2">
        <dgm:presLayoutVars>
          <dgm:bulletEnabled val="1"/>
        </dgm:presLayoutVars>
      </dgm:prSet>
      <dgm:spPr/>
    </dgm:pt>
    <dgm:pt modelId="{6186A15A-8DA4-8747-A055-4F6DCFAAD0F0}" type="pres">
      <dgm:prSet presAssocID="{9E35B228-64E0-41D4-B0F8-DB99DB25B18D}" presName="TwoNodes_2" presStyleLbl="node1" presStyleIdx="1" presStyleCnt="2">
        <dgm:presLayoutVars>
          <dgm:bulletEnabled val="1"/>
        </dgm:presLayoutVars>
      </dgm:prSet>
      <dgm:spPr/>
    </dgm:pt>
    <dgm:pt modelId="{E8B9F0D1-7439-814F-BC49-3EE2719CE8D4}" type="pres">
      <dgm:prSet presAssocID="{9E35B228-64E0-41D4-B0F8-DB99DB25B18D}" presName="TwoConn_1-2" presStyleLbl="fgAccFollowNode1" presStyleIdx="0" presStyleCnt="1">
        <dgm:presLayoutVars>
          <dgm:bulletEnabled val="1"/>
        </dgm:presLayoutVars>
      </dgm:prSet>
      <dgm:spPr/>
    </dgm:pt>
    <dgm:pt modelId="{F1D67A94-D41E-384D-AE01-1B42C8BCAF0C}" type="pres">
      <dgm:prSet presAssocID="{9E35B228-64E0-41D4-B0F8-DB99DB25B18D}" presName="TwoNodes_1_text" presStyleLbl="node1" presStyleIdx="1" presStyleCnt="2">
        <dgm:presLayoutVars>
          <dgm:bulletEnabled val="1"/>
        </dgm:presLayoutVars>
      </dgm:prSet>
      <dgm:spPr/>
    </dgm:pt>
    <dgm:pt modelId="{A6F111D8-1F6C-2440-8C2A-4AD0A369F43B}" type="pres">
      <dgm:prSet presAssocID="{9E35B228-64E0-41D4-B0F8-DB99DB25B18D}" presName="TwoNodes_2_text" presStyleLbl="node1" presStyleIdx="1" presStyleCnt="2">
        <dgm:presLayoutVars>
          <dgm:bulletEnabled val="1"/>
        </dgm:presLayoutVars>
      </dgm:prSet>
      <dgm:spPr/>
    </dgm:pt>
  </dgm:ptLst>
  <dgm:cxnLst>
    <dgm:cxn modelId="{6248A801-B6F4-474A-AEBF-746A09B00363}" type="presOf" srcId="{466583B7-AB77-4514-A72A-1C5966A73DD8}" destId="{9EB8EE90-ABDE-5842-8DED-BD052F374B3C}" srcOrd="0" destOrd="2" presId="urn:microsoft.com/office/officeart/2005/8/layout/vProcess5"/>
    <dgm:cxn modelId="{A9E31809-6C1F-F24F-8B3D-B8669D40B1FE}" type="presOf" srcId="{0CC019EA-EFD2-40A9-BD9F-0A3903D18E85}" destId="{A6F111D8-1F6C-2440-8C2A-4AD0A369F43B}" srcOrd="1" destOrd="2" presId="urn:microsoft.com/office/officeart/2005/8/layout/vProcess5"/>
    <dgm:cxn modelId="{85D5860A-A072-8B42-9BA3-7C1F61F909BB}" type="presOf" srcId="{0CC019EA-EFD2-40A9-BD9F-0A3903D18E85}" destId="{6186A15A-8DA4-8747-A055-4F6DCFAAD0F0}" srcOrd="0" destOrd="2" presId="urn:microsoft.com/office/officeart/2005/8/layout/vProcess5"/>
    <dgm:cxn modelId="{86B3F612-D591-4E79-8856-1213E407773E}" srcId="{54A81518-DADA-4D87-AD60-91EFE1AFB055}" destId="{A0A5B16E-5E1A-4EC3-B8C7-4B203F85B603}" srcOrd="0" destOrd="0" parTransId="{E4AE2A2D-3640-4A82-996B-A8AD077D0815}" sibTransId="{238838ED-B106-403C-AF89-156FC0763ADF}"/>
    <dgm:cxn modelId="{91788322-6F80-4999-AD09-F4E575342AFB}" srcId="{54A81518-DADA-4D87-AD60-91EFE1AFB055}" destId="{466583B7-AB77-4514-A72A-1C5966A73DD8}" srcOrd="1" destOrd="0" parTransId="{D5FE0C51-48B7-4E1E-9399-BA8E886FF189}" sibTransId="{E6AFBBA3-A905-45BB-AE1B-A0AC6F8CB2A0}"/>
    <dgm:cxn modelId="{5E3A775B-4DDD-CE4E-9A30-EC5F45DD14BB}" type="presOf" srcId="{9E35B228-64E0-41D4-B0F8-DB99DB25B18D}" destId="{B990C25B-62E2-D548-89C7-3A1A2037B84C}" srcOrd="0" destOrd="0" presId="urn:microsoft.com/office/officeart/2005/8/layout/vProcess5"/>
    <dgm:cxn modelId="{EB80CF5F-E4F9-3B41-947F-2760EF252CD6}" type="presOf" srcId="{35439668-AC73-42A0-BB54-1A987052A070}" destId="{6186A15A-8DA4-8747-A055-4F6DCFAAD0F0}" srcOrd="0" destOrd="1" presId="urn:microsoft.com/office/officeart/2005/8/layout/vProcess5"/>
    <dgm:cxn modelId="{3206A46A-0DBE-5A4F-B8EA-85A9235C4D5F}" type="presOf" srcId="{466583B7-AB77-4514-A72A-1C5966A73DD8}" destId="{F1D67A94-D41E-384D-AE01-1B42C8BCAF0C}" srcOrd="1" destOrd="2" presId="urn:microsoft.com/office/officeart/2005/8/layout/vProcess5"/>
    <dgm:cxn modelId="{1E9A1584-2FC4-0B4F-8CE9-4629D8817A69}" type="presOf" srcId="{A0A5B16E-5E1A-4EC3-B8C7-4B203F85B603}" destId="{9EB8EE90-ABDE-5842-8DED-BD052F374B3C}" srcOrd="0" destOrd="1" presId="urn:microsoft.com/office/officeart/2005/8/layout/vProcess5"/>
    <dgm:cxn modelId="{5FE958AB-3F5D-F642-88DE-D5913EB56708}" type="presOf" srcId="{54793073-FE8B-48BC-8DC1-013C75B1E79D}" destId="{6186A15A-8DA4-8747-A055-4F6DCFAAD0F0}" srcOrd="0" destOrd="0" presId="urn:microsoft.com/office/officeart/2005/8/layout/vProcess5"/>
    <dgm:cxn modelId="{960151AE-11DF-4E68-A615-7C4646C9BFBC}" srcId="{54793073-FE8B-48BC-8DC1-013C75B1E79D}" destId="{35439668-AC73-42A0-BB54-1A987052A070}" srcOrd="0" destOrd="0" parTransId="{6A270B19-C60A-4036-9DA6-F27EE552E1DC}" sibTransId="{91C77E82-CD63-4C19-8637-19446C7A6984}"/>
    <dgm:cxn modelId="{5E6D11B1-D3A5-8343-9EE5-AFE391C67BDA}" type="presOf" srcId="{6653DC02-AB9F-439D-87C3-0D4F559867CF}" destId="{E8B9F0D1-7439-814F-BC49-3EE2719CE8D4}" srcOrd="0" destOrd="0" presId="urn:microsoft.com/office/officeart/2005/8/layout/vProcess5"/>
    <dgm:cxn modelId="{9A4C67C0-681B-6B4E-AC80-9A566A93B767}" type="presOf" srcId="{54A81518-DADA-4D87-AD60-91EFE1AFB055}" destId="{9EB8EE90-ABDE-5842-8DED-BD052F374B3C}" srcOrd="0" destOrd="0" presId="urn:microsoft.com/office/officeart/2005/8/layout/vProcess5"/>
    <dgm:cxn modelId="{8D1618C1-94C8-E04D-AE51-7E3E193620AB}" type="presOf" srcId="{54793073-FE8B-48BC-8DC1-013C75B1E79D}" destId="{A6F111D8-1F6C-2440-8C2A-4AD0A369F43B}" srcOrd="1" destOrd="0" presId="urn:microsoft.com/office/officeart/2005/8/layout/vProcess5"/>
    <dgm:cxn modelId="{6EF260DD-B7D6-FC41-81CE-C35294B1BEB7}" type="presOf" srcId="{54A81518-DADA-4D87-AD60-91EFE1AFB055}" destId="{F1D67A94-D41E-384D-AE01-1B42C8BCAF0C}" srcOrd="1" destOrd="0" presId="urn:microsoft.com/office/officeart/2005/8/layout/vProcess5"/>
    <dgm:cxn modelId="{8BFF78E7-B5E4-456E-AF91-B12ED31C9F9C}" srcId="{54793073-FE8B-48BC-8DC1-013C75B1E79D}" destId="{0CC019EA-EFD2-40A9-BD9F-0A3903D18E85}" srcOrd="1" destOrd="0" parTransId="{7CE77DDD-E30F-4B7E-A9B2-4ACEAA71E9A2}" sibTransId="{79D65DAB-4FA7-49A5-BBC3-69B06C55047F}"/>
    <dgm:cxn modelId="{DB2926F2-DFF4-8D44-BE47-D0700C45AC70}" type="presOf" srcId="{A0A5B16E-5E1A-4EC3-B8C7-4B203F85B603}" destId="{F1D67A94-D41E-384D-AE01-1B42C8BCAF0C}" srcOrd="1" destOrd="1" presId="urn:microsoft.com/office/officeart/2005/8/layout/vProcess5"/>
    <dgm:cxn modelId="{9B1CA7F2-A7FB-4636-BDFE-974C08125628}" srcId="{9E35B228-64E0-41D4-B0F8-DB99DB25B18D}" destId="{54A81518-DADA-4D87-AD60-91EFE1AFB055}" srcOrd="0" destOrd="0" parTransId="{192DD370-EAD5-4461-AFAA-02D8C07BFC49}" sibTransId="{6653DC02-AB9F-439D-87C3-0D4F559867CF}"/>
    <dgm:cxn modelId="{6EA08DFB-2133-1E49-B068-F7F15F98B672}" type="presOf" srcId="{35439668-AC73-42A0-BB54-1A987052A070}" destId="{A6F111D8-1F6C-2440-8C2A-4AD0A369F43B}" srcOrd="1" destOrd="1" presId="urn:microsoft.com/office/officeart/2005/8/layout/vProcess5"/>
    <dgm:cxn modelId="{3D6C3EFC-AA67-49E0-9E9B-E12B176CAC82}" srcId="{9E35B228-64E0-41D4-B0F8-DB99DB25B18D}" destId="{54793073-FE8B-48BC-8DC1-013C75B1E79D}" srcOrd="1" destOrd="0" parTransId="{D9D2F264-250F-4BFF-B0DB-A0B276EEC614}" sibTransId="{6AA23E47-2E4C-442E-911C-89FA9B6CFEA5}"/>
    <dgm:cxn modelId="{62A4C994-E083-F64D-8985-D958020E38E9}" type="presParOf" srcId="{B990C25B-62E2-D548-89C7-3A1A2037B84C}" destId="{B616BF1A-29FD-CC4C-99BF-398D70272B67}" srcOrd="0" destOrd="0" presId="urn:microsoft.com/office/officeart/2005/8/layout/vProcess5"/>
    <dgm:cxn modelId="{6DE16D38-1EE7-C94B-9769-A8458A768E72}" type="presParOf" srcId="{B990C25B-62E2-D548-89C7-3A1A2037B84C}" destId="{9EB8EE90-ABDE-5842-8DED-BD052F374B3C}" srcOrd="1" destOrd="0" presId="urn:microsoft.com/office/officeart/2005/8/layout/vProcess5"/>
    <dgm:cxn modelId="{8E29B573-30F5-5E4C-822E-8DE05DB6EF46}" type="presParOf" srcId="{B990C25B-62E2-D548-89C7-3A1A2037B84C}" destId="{6186A15A-8DA4-8747-A055-4F6DCFAAD0F0}" srcOrd="2" destOrd="0" presId="urn:microsoft.com/office/officeart/2005/8/layout/vProcess5"/>
    <dgm:cxn modelId="{B5AA9574-C6BD-2442-A7E3-279E5463B9A1}" type="presParOf" srcId="{B990C25B-62E2-D548-89C7-3A1A2037B84C}" destId="{E8B9F0D1-7439-814F-BC49-3EE2719CE8D4}" srcOrd="3" destOrd="0" presId="urn:microsoft.com/office/officeart/2005/8/layout/vProcess5"/>
    <dgm:cxn modelId="{03EB933E-C78D-F440-BF6B-E02C917B7CAD}" type="presParOf" srcId="{B990C25B-62E2-D548-89C7-3A1A2037B84C}" destId="{F1D67A94-D41E-384D-AE01-1B42C8BCAF0C}" srcOrd="4" destOrd="0" presId="urn:microsoft.com/office/officeart/2005/8/layout/vProcess5"/>
    <dgm:cxn modelId="{EF86E102-D5C9-6A41-B9C5-EB3472BB922A}" type="presParOf" srcId="{B990C25B-62E2-D548-89C7-3A1A2037B84C}" destId="{A6F111D8-1F6C-2440-8C2A-4AD0A369F43B}"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35B228-64E0-41D4-B0F8-DB99DB25B18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4A81518-DADA-4D87-AD60-91EFE1AFB055}">
      <dgm:prSet/>
      <dgm:spPr>
        <a:solidFill>
          <a:schemeClr val="accent2">
            <a:lumMod val="50000"/>
          </a:schemeClr>
        </a:solidFill>
      </dgm:spPr>
      <dgm:t>
        <a:bodyPr/>
        <a:lstStyle/>
        <a:p>
          <a:r>
            <a:rPr lang="en-US" b="1" dirty="0"/>
            <a:t>Coach training at the national level</a:t>
          </a:r>
        </a:p>
      </dgm:t>
    </dgm:pt>
    <dgm:pt modelId="{192DD370-EAD5-4461-AFAA-02D8C07BFC49}" type="parTrans" cxnId="{9B1CA7F2-A7FB-4636-BDFE-974C08125628}">
      <dgm:prSet/>
      <dgm:spPr/>
      <dgm:t>
        <a:bodyPr/>
        <a:lstStyle/>
        <a:p>
          <a:endParaRPr lang="en-US"/>
        </a:p>
      </dgm:t>
    </dgm:pt>
    <dgm:pt modelId="{6653DC02-AB9F-439D-87C3-0D4F559867CF}" type="sibTrans" cxnId="{9B1CA7F2-A7FB-4636-BDFE-974C08125628}">
      <dgm:prSet/>
      <dgm:spPr>
        <a:solidFill>
          <a:schemeClr val="accent2">
            <a:lumMod val="40000"/>
            <a:lumOff val="60000"/>
          </a:schemeClr>
        </a:solidFill>
        <a:ln>
          <a:noFill/>
        </a:ln>
      </dgm:spPr>
      <dgm:t>
        <a:bodyPr/>
        <a:lstStyle/>
        <a:p>
          <a:endParaRPr lang="en-US"/>
        </a:p>
      </dgm:t>
    </dgm:pt>
    <dgm:pt modelId="{54793073-FE8B-48BC-8DC1-013C75B1E79D}">
      <dgm:prSet/>
      <dgm:spPr>
        <a:solidFill>
          <a:srgbClr val="00B0F0"/>
        </a:solidFill>
      </dgm:spPr>
      <dgm:t>
        <a:bodyPr/>
        <a:lstStyle/>
        <a:p>
          <a:r>
            <a:rPr lang="en-US" b="1" dirty="0"/>
            <a:t>Retraining every two years</a:t>
          </a:r>
        </a:p>
      </dgm:t>
    </dgm:pt>
    <dgm:pt modelId="{D9D2F264-250F-4BFF-B0DB-A0B276EEC614}" type="parTrans" cxnId="{3D6C3EFC-AA67-49E0-9E9B-E12B176CAC82}">
      <dgm:prSet/>
      <dgm:spPr/>
      <dgm:t>
        <a:bodyPr/>
        <a:lstStyle/>
        <a:p>
          <a:endParaRPr lang="en-US"/>
        </a:p>
      </dgm:t>
    </dgm:pt>
    <dgm:pt modelId="{6AA23E47-2E4C-442E-911C-89FA9B6CFEA5}" type="sibTrans" cxnId="{3D6C3EFC-AA67-49E0-9E9B-E12B176CAC82}">
      <dgm:prSet/>
      <dgm:spPr/>
      <dgm:t>
        <a:bodyPr/>
        <a:lstStyle/>
        <a:p>
          <a:endParaRPr lang="en-US"/>
        </a:p>
      </dgm:t>
    </dgm:pt>
    <dgm:pt modelId="{35439668-AC73-42A0-BB54-1A987052A070}">
      <dgm:prSet/>
      <dgm:spPr>
        <a:ln>
          <a:solidFill>
            <a:schemeClr val="accent2">
              <a:lumMod val="60000"/>
              <a:lumOff val="40000"/>
            </a:schemeClr>
          </a:solidFill>
        </a:ln>
      </dgm:spPr>
      <dgm:t>
        <a:bodyPr/>
        <a:lstStyle/>
        <a:p>
          <a:r>
            <a:rPr lang="en-US" dirty="0">
              <a:solidFill>
                <a:schemeClr val="bg1"/>
              </a:solidFill>
            </a:rPr>
            <a:t>Competency assessment</a:t>
          </a:r>
        </a:p>
      </dgm:t>
    </dgm:pt>
    <dgm:pt modelId="{6A270B19-C60A-4036-9DA6-F27EE552E1DC}" type="parTrans" cxnId="{960151AE-11DF-4E68-A615-7C4646C9BFBC}">
      <dgm:prSet/>
      <dgm:spPr/>
      <dgm:t>
        <a:bodyPr/>
        <a:lstStyle/>
        <a:p>
          <a:endParaRPr lang="en-US"/>
        </a:p>
      </dgm:t>
    </dgm:pt>
    <dgm:pt modelId="{91C77E82-CD63-4C19-8637-19446C7A6984}" type="sibTrans" cxnId="{960151AE-11DF-4E68-A615-7C4646C9BFBC}">
      <dgm:prSet/>
      <dgm:spPr/>
      <dgm:t>
        <a:bodyPr/>
        <a:lstStyle/>
        <a:p>
          <a:endParaRPr lang="en-US"/>
        </a:p>
      </dgm:t>
    </dgm:pt>
    <dgm:pt modelId="{A0A5B16E-5E1A-4EC3-B8C7-4B203F85B603}">
      <dgm:prSet custT="1"/>
      <dgm:spPr>
        <a:ln>
          <a:solidFill>
            <a:schemeClr val="accent2">
              <a:lumMod val="60000"/>
              <a:lumOff val="40000"/>
            </a:schemeClr>
          </a:solidFill>
        </a:ln>
      </dgm:spPr>
      <dgm:t>
        <a:bodyPr/>
        <a:lstStyle/>
        <a:p>
          <a:pPr>
            <a:buFont typeface="Arial" panose="020B0604020202020204" pitchFamily="34" charset="0"/>
            <a:buChar char="•"/>
          </a:pPr>
          <a:r>
            <a:rPr lang="en-US" sz="1800" dirty="0">
              <a:solidFill>
                <a:schemeClr val="bg1"/>
              </a:solidFill>
            </a:rPr>
            <a:t>Coordinated training between the different levels, Central, Regional and Local</a:t>
          </a:r>
        </a:p>
      </dgm:t>
    </dgm:pt>
    <dgm:pt modelId="{E4AE2A2D-3640-4A82-996B-A8AD077D0815}" type="parTrans" cxnId="{86B3F612-D591-4E79-8856-1213E407773E}">
      <dgm:prSet/>
      <dgm:spPr/>
      <dgm:t>
        <a:bodyPr/>
        <a:lstStyle/>
        <a:p>
          <a:endParaRPr lang="en-US"/>
        </a:p>
      </dgm:t>
    </dgm:pt>
    <dgm:pt modelId="{238838ED-B106-403C-AF89-156FC0763ADF}" type="sibTrans" cxnId="{86B3F612-D591-4E79-8856-1213E407773E}">
      <dgm:prSet/>
      <dgm:spPr/>
      <dgm:t>
        <a:bodyPr/>
        <a:lstStyle/>
        <a:p>
          <a:endParaRPr lang="en-US"/>
        </a:p>
      </dgm:t>
    </dgm:pt>
    <dgm:pt modelId="{466583B7-AB77-4514-A72A-1C5966A73DD8}">
      <dgm:prSet custT="1"/>
      <dgm:spPr>
        <a:ln>
          <a:solidFill>
            <a:schemeClr val="accent2">
              <a:lumMod val="60000"/>
              <a:lumOff val="40000"/>
            </a:schemeClr>
          </a:solidFill>
        </a:ln>
      </dgm:spPr>
      <dgm:t>
        <a:bodyPr/>
        <a:lstStyle/>
        <a:p>
          <a:pPr>
            <a:buFont typeface="Arial" panose="020B0604020202020204" pitchFamily="34" charset="0"/>
            <a:buChar char="•"/>
          </a:pPr>
          <a:r>
            <a:rPr lang="en-US" sz="1800" dirty="0">
              <a:solidFill>
                <a:schemeClr val="bg1"/>
              </a:solidFill>
            </a:rPr>
            <a:t>Regular updates for coaches</a:t>
          </a:r>
        </a:p>
      </dgm:t>
    </dgm:pt>
    <dgm:pt modelId="{D5FE0C51-48B7-4E1E-9399-BA8E886FF189}" type="parTrans" cxnId="{91788322-6F80-4999-AD09-F4E575342AFB}">
      <dgm:prSet/>
      <dgm:spPr/>
      <dgm:t>
        <a:bodyPr/>
        <a:lstStyle/>
        <a:p>
          <a:endParaRPr lang="en-US"/>
        </a:p>
      </dgm:t>
    </dgm:pt>
    <dgm:pt modelId="{E6AFBBA3-A905-45BB-AE1B-A0AC6F8CB2A0}" type="sibTrans" cxnId="{91788322-6F80-4999-AD09-F4E575342AFB}">
      <dgm:prSet/>
      <dgm:spPr/>
      <dgm:t>
        <a:bodyPr/>
        <a:lstStyle/>
        <a:p>
          <a:endParaRPr lang="en-US"/>
        </a:p>
      </dgm:t>
    </dgm:pt>
    <dgm:pt modelId="{0CC019EA-EFD2-40A9-BD9F-0A3903D18E85}">
      <dgm:prSet/>
      <dgm:spPr>
        <a:ln>
          <a:solidFill>
            <a:schemeClr val="accent2">
              <a:lumMod val="60000"/>
              <a:lumOff val="40000"/>
            </a:schemeClr>
          </a:solidFill>
        </a:ln>
      </dgm:spPr>
      <dgm:t>
        <a:bodyPr/>
        <a:lstStyle/>
        <a:p>
          <a:r>
            <a:rPr lang="en-US" dirty="0">
              <a:solidFill>
                <a:schemeClr val="bg1"/>
              </a:solidFill>
            </a:rPr>
            <a:t>Retraining for those who do not pass the competency assessment</a:t>
          </a:r>
        </a:p>
      </dgm:t>
    </dgm:pt>
    <dgm:pt modelId="{7CE77DDD-E30F-4B7E-A9B2-4ACEAA71E9A2}" type="parTrans" cxnId="{8BFF78E7-B5E4-456E-AF91-B12ED31C9F9C}">
      <dgm:prSet/>
      <dgm:spPr/>
      <dgm:t>
        <a:bodyPr/>
        <a:lstStyle/>
        <a:p>
          <a:endParaRPr lang="en-US"/>
        </a:p>
      </dgm:t>
    </dgm:pt>
    <dgm:pt modelId="{79D65DAB-4FA7-49A5-BBC3-69B06C55047F}" type="sibTrans" cxnId="{8BFF78E7-B5E4-456E-AF91-B12ED31C9F9C}">
      <dgm:prSet/>
      <dgm:spPr/>
      <dgm:t>
        <a:bodyPr/>
        <a:lstStyle/>
        <a:p>
          <a:endParaRPr lang="en-US"/>
        </a:p>
      </dgm:t>
    </dgm:pt>
    <dgm:pt modelId="{B990C25B-62E2-D548-89C7-3A1A2037B84C}" type="pres">
      <dgm:prSet presAssocID="{9E35B228-64E0-41D4-B0F8-DB99DB25B18D}" presName="outerComposite" presStyleCnt="0">
        <dgm:presLayoutVars>
          <dgm:chMax val="5"/>
          <dgm:dir/>
          <dgm:resizeHandles val="exact"/>
        </dgm:presLayoutVars>
      </dgm:prSet>
      <dgm:spPr/>
    </dgm:pt>
    <dgm:pt modelId="{B616BF1A-29FD-CC4C-99BF-398D70272B67}" type="pres">
      <dgm:prSet presAssocID="{9E35B228-64E0-41D4-B0F8-DB99DB25B18D}" presName="dummyMaxCanvas" presStyleCnt="0">
        <dgm:presLayoutVars/>
      </dgm:prSet>
      <dgm:spPr/>
    </dgm:pt>
    <dgm:pt modelId="{9EB8EE90-ABDE-5842-8DED-BD052F374B3C}" type="pres">
      <dgm:prSet presAssocID="{9E35B228-64E0-41D4-B0F8-DB99DB25B18D}" presName="TwoNodes_1" presStyleLbl="node1" presStyleIdx="0" presStyleCnt="2">
        <dgm:presLayoutVars>
          <dgm:bulletEnabled val="1"/>
        </dgm:presLayoutVars>
      </dgm:prSet>
      <dgm:spPr/>
    </dgm:pt>
    <dgm:pt modelId="{6186A15A-8DA4-8747-A055-4F6DCFAAD0F0}" type="pres">
      <dgm:prSet presAssocID="{9E35B228-64E0-41D4-B0F8-DB99DB25B18D}" presName="TwoNodes_2" presStyleLbl="node1" presStyleIdx="1" presStyleCnt="2">
        <dgm:presLayoutVars>
          <dgm:bulletEnabled val="1"/>
        </dgm:presLayoutVars>
      </dgm:prSet>
      <dgm:spPr/>
    </dgm:pt>
    <dgm:pt modelId="{E8B9F0D1-7439-814F-BC49-3EE2719CE8D4}" type="pres">
      <dgm:prSet presAssocID="{9E35B228-64E0-41D4-B0F8-DB99DB25B18D}" presName="TwoConn_1-2" presStyleLbl="fgAccFollowNode1" presStyleIdx="0" presStyleCnt="1">
        <dgm:presLayoutVars>
          <dgm:bulletEnabled val="1"/>
        </dgm:presLayoutVars>
      </dgm:prSet>
      <dgm:spPr/>
    </dgm:pt>
    <dgm:pt modelId="{F1D67A94-D41E-384D-AE01-1B42C8BCAF0C}" type="pres">
      <dgm:prSet presAssocID="{9E35B228-64E0-41D4-B0F8-DB99DB25B18D}" presName="TwoNodes_1_text" presStyleLbl="node1" presStyleIdx="1" presStyleCnt="2">
        <dgm:presLayoutVars>
          <dgm:bulletEnabled val="1"/>
        </dgm:presLayoutVars>
      </dgm:prSet>
      <dgm:spPr/>
    </dgm:pt>
    <dgm:pt modelId="{A6F111D8-1F6C-2440-8C2A-4AD0A369F43B}" type="pres">
      <dgm:prSet presAssocID="{9E35B228-64E0-41D4-B0F8-DB99DB25B18D}" presName="TwoNodes_2_text" presStyleLbl="node1" presStyleIdx="1" presStyleCnt="2">
        <dgm:presLayoutVars>
          <dgm:bulletEnabled val="1"/>
        </dgm:presLayoutVars>
      </dgm:prSet>
      <dgm:spPr/>
    </dgm:pt>
  </dgm:ptLst>
  <dgm:cxnLst>
    <dgm:cxn modelId="{6248A801-B6F4-474A-AEBF-746A09B00363}" type="presOf" srcId="{466583B7-AB77-4514-A72A-1C5966A73DD8}" destId="{9EB8EE90-ABDE-5842-8DED-BD052F374B3C}" srcOrd="0" destOrd="2" presId="urn:microsoft.com/office/officeart/2005/8/layout/vProcess5"/>
    <dgm:cxn modelId="{A9E31809-6C1F-F24F-8B3D-B8669D40B1FE}" type="presOf" srcId="{0CC019EA-EFD2-40A9-BD9F-0A3903D18E85}" destId="{A6F111D8-1F6C-2440-8C2A-4AD0A369F43B}" srcOrd="1" destOrd="2" presId="urn:microsoft.com/office/officeart/2005/8/layout/vProcess5"/>
    <dgm:cxn modelId="{85D5860A-A072-8B42-9BA3-7C1F61F909BB}" type="presOf" srcId="{0CC019EA-EFD2-40A9-BD9F-0A3903D18E85}" destId="{6186A15A-8DA4-8747-A055-4F6DCFAAD0F0}" srcOrd="0" destOrd="2" presId="urn:microsoft.com/office/officeart/2005/8/layout/vProcess5"/>
    <dgm:cxn modelId="{86B3F612-D591-4E79-8856-1213E407773E}" srcId="{54A81518-DADA-4D87-AD60-91EFE1AFB055}" destId="{A0A5B16E-5E1A-4EC3-B8C7-4B203F85B603}" srcOrd="0" destOrd="0" parTransId="{E4AE2A2D-3640-4A82-996B-A8AD077D0815}" sibTransId="{238838ED-B106-403C-AF89-156FC0763ADF}"/>
    <dgm:cxn modelId="{91788322-6F80-4999-AD09-F4E575342AFB}" srcId="{54A81518-DADA-4D87-AD60-91EFE1AFB055}" destId="{466583B7-AB77-4514-A72A-1C5966A73DD8}" srcOrd="1" destOrd="0" parTransId="{D5FE0C51-48B7-4E1E-9399-BA8E886FF189}" sibTransId="{E6AFBBA3-A905-45BB-AE1B-A0AC6F8CB2A0}"/>
    <dgm:cxn modelId="{5E3A775B-4DDD-CE4E-9A30-EC5F45DD14BB}" type="presOf" srcId="{9E35B228-64E0-41D4-B0F8-DB99DB25B18D}" destId="{B990C25B-62E2-D548-89C7-3A1A2037B84C}" srcOrd="0" destOrd="0" presId="urn:microsoft.com/office/officeart/2005/8/layout/vProcess5"/>
    <dgm:cxn modelId="{EB80CF5F-E4F9-3B41-947F-2760EF252CD6}" type="presOf" srcId="{35439668-AC73-42A0-BB54-1A987052A070}" destId="{6186A15A-8DA4-8747-A055-4F6DCFAAD0F0}" srcOrd="0" destOrd="1" presId="urn:microsoft.com/office/officeart/2005/8/layout/vProcess5"/>
    <dgm:cxn modelId="{3206A46A-0DBE-5A4F-B8EA-85A9235C4D5F}" type="presOf" srcId="{466583B7-AB77-4514-A72A-1C5966A73DD8}" destId="{F1D67A94-D41E-384D-AE01-1B42C8BCAF0C}" srcOrd="1" destOrd="2" presId="urn:microsoft.com/office/officeart/2005/8/layout/vProcess5"/>
    <dgm:cxn modelId="{1E9A1584-2FC4-0B4F-8CE9-4629D8817A69}" type="presOf" srcId="{A0A5B16E-5E1A-4EC3-B8C7-4B203F85B603}" destId="{9EB8EE90-ABDE-5842-8DED-BD052F374B3C}" srcOrd="0" destOrd="1" presId="urn:microsoft.com/office/officeart/2005/8/layout/vProcess5"/>
    <dgm:cxn modelId="{5FE958AB-3F5D-F642-88DE-D5913EB56708}" type="presOf" srcId="{54793073-FE8B-48BC-8DC1-013C75B1E79D}" destId="{6186A15A-8DA4-8747-A055-4F6DCFAAD0F0}" srcOrd="0" destOrd="0" presId="urn:microsoft.com/office/officeart/2005/8/layout/vProcess5"/>
    <dgm:cxn modelId="{960151AE-11DF-4E68-A615-7C4646C9BFBC}" srcId="{54793073-FE8B-48BC-8DC1-013C75B1E79D}" destId="{35439668-AC73-42A0-BB54-1A987052A070}" srcOrd="0" destOrd="0" parTransId="{6A270B19-C60A-4036-9DA6-F27EE552E1DC}" sibTransId="{91C77E82-CD63-4C19-8637-19446C7A6984}"/>
    <dgm:cxn modelId="{5E6D11B1-D3A5-8343-9EE5-AFE391C67BDA}" type="presOf" srcId="{6653DC02-AB9F-439D-87C3-0D4F559867CF}" destId="{E8B9F0D1-7439-814F-BC49-3EE2719CE8D4}" srcOrd="0" destOrd="0" presId="urn:microsoft.com/office/officeart/2005/8/layout/vProcess5"/>
    <dgm:cxn modelId="{9A4C67C0-681B-6B4E-AC80-9A566A93B767}" type="presOf" srcId="{54A81518-DADA-4D87-AD60-91EFE1AFB055}" destId="{9EB8EE90-ABDE-5842-8DED-BD052F374B3C}" srcOrd="0" destOrd="0" presId="urn:microsoft.com/office/officeart/2005/8/layout/vProcess5"/>
    <dgm:cxn modelId="{8D1618C1-94C8-E04D-AE51-7E3E193620AB}" type="presOf" srcId="{54793073-FE8B-48BC-8DC1-013C75B1E79D}" destId="{A6F111D8-1F6C-2440-8C2A-4AD0A369F43B}" srcOrd="1" destOrd="0" presId="urn:microsoft.com/office/officeart/2005/8/layout/vProcess5"/>
    <dgm:cxn modelId="{6EF260DD-B7D6-FC41-81CE-C35294B1BEB7}" type="presOf" srcId="{54A81518-DADA-4D87-AD60-91EFE1AFB055}" destId="{F1D67A94-D41E-384D-AE01-1B42C8BCAF0C}" srcOrd="1" destOrd="0" presId="urn:microsoft.com/office/officeart/2005/8/layout/vProcess5"/>
    <dgm:cxn modelId="{8BFF78E7-B5E4-456E-AF91-B12ED31C9F9C}" srcId="{54793073-FE8B-48BC-8DC1-013C75B1E79D}" destId="{0CC019EA-EFD2-40A9-BD9F-0A3903D18E85}" srcOrd="1" destOrd="0" parTransId="{7CE77DDD-E30F-4B7E-A9B2-4ACEAA71E9A2}" sibTransId="{79D65DAB-4FA7-49A5-BBC3-69B06C55047F}"/>
    <dgm:cxn modelId="{DB2926F2-DFF4-8D44-BE47-D0700C45AC70}" type="presOf" srcId="{A0A5B16E-5E1A-4EC3-B8C7-4B203F85B603}" destId="{F1D67A94-D41E-384D-AE01-1B42C8BCAF0C}" srcOrd="1" destOrd="1" presId="urn:microsoft.com/office/officeart/2005/8/layout/vProcess5"/>
    <dgm:cxn modelId="{9B1CA7F2-A7FB-4636-BDFE-974C08125628}" srcId="{9E35B228-64E0-41D4-B0F8-DB99DB25B18D}" destId="{54A81518-DADA-4D87-AD60-91EFE1AFB055}" srcOrd="0" destOrd="0" parTransId="{192DD370-EAD5-4461-AFAA-02D8C07BFC49}" sibTransId="{6653DC02-AB9F-439D-87C3-0D4F559867CF}"/>
    <dgm:cxn modelId="{6EA08DFB-2133-1E49-B068-F7F15F98B672}" type="presOf" srcId="{35439668-AC73-42A0-BB54-1A987052A070}" destId="{A6F111D8-1F6C-2440-8C2A-4AD0A369F43B}" srcOrd="1" destOrd="1" presId="urn:microsoft.com/office/officeart/2005/8/layout/vProcess5"/>
    <dgm:cxn modelId="{3D6C3EFC-AA67-49E0-9E9B-E12B176CAC82}" srcId="{9E35B228-64E0-41D4-B0F8-DB99DB25B18D}" destId="{54793073-FE8B-48BC-8DC1-013C75B1E79D}" srcOrd="1" destOrd="0" parTransId="{D9D2F264-250F-4BFF-B0DB-A0B276EEC614}" sibTransId="{6AA23E47-2E4C-442E-911C-89FA9B6CFEA5}"/>
    <dgm:cxn modelId="{62A4C994-E083-F64D-8985-D958020E38E9}" type="presParOf" srcId="{B990C25B-62E2-D548-89C7-3A1A2037B84C}" destId="{B616BF1A-29FD-CC4C-99BF-398D70272B67}" srcOrd="0" destOrd="0" presId="urn:microsoft.com/office/officeart/2005/8/layout/vProcess5"/>
    <dgm:cxn modelId="{6DE16D38-1EE7-C94B-9769-A8458A768E72}" type="presParOf" srcId="{B990C25B-62E2-D548-89C7-3A1A2037B84C}" destId="{9EB8EE90-ABDE-5842-8DED-BD052F374B3C}" srcOrd="1" destOrd="0" presId="urn:microsoft.com/office/officeart/2005/8/layout/vProcess5"/>
    <dgm:cxn modelId="{8E29B573-30F5-5E4C-822E-8DE05DB6EF46}" type="presParOf" srcId="{B990C25B-62E2-D548-89C7-3A1A2037B84C}" destId="{6186A15A-8DA4-8747-A055-4F6DCFAAD0F0}" srcOrd="2" destOrd="0" presId="urn:microsoft.com/office/officeart/2005/8/layout/vProcess5"/>
    <dgm:cxn modelId="{B5AA9574-C6BD-2442-A7E3-279E5463B9A1}" type="presParOf" srcId="{B990C25B-62E2-D548-89C7-3A1A2037B84C}" destId="{E8B9F0D1-7439-814F-BC49-3EE2719CE8D4}" srcOrd="3" destOrd="0" presId="urn:microsoft.com/office/officeart/2005/8/layout/vProcess5"/>
    <dgm:cxn modelId="{03EB933E-C78D-F440-BF6B-E02C917B7CAD}" type="presParOf" srcId="{B990C25B-62E2-D548-89C7-3A1A2037B84C}" destId="{F1D67A94-D41E-384D-AE01-1B42C8BCAF0C}" srcOrd="4" destOrd="0" presId="urn:microsoft.com/office/officeart/2005/8/layout/vProcess5"/>
    <dgm:cxn modelId="{EF86E102-D5C9-6A41-B9C5-EB3472BB922A}" type="presParOf" srcId="{B990C25B-62E2-D548-89C7-3A1A2037B84C}" destId="{A6F111D8-1F6C-2440-8C2A-4AD0A369F43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EA52B1-C551-4616-BA7B-3556C9837340}"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8322C56D-05FA-4EB1-9414-4822853765E8}">
      <dgm:prSet/>
      <dgm:spPr/>
      <dgm:t>
        <a:bodyPr/>
        <a:lstStyle/>
        <a:p>
          <a:r>
            <a:rPr lang="en-US"/>
            <a:t>Staff training and retraining</a:t>
          </a:r>
          <a:endParaRPr lang="en-US" dirty="0"/>
        </a:p>
      </dgm:t>
    </dgm:pt>
    <dgm:pt modelId="{E643C257-224F-440E-8F87-C9219EFF74AD}" type="parTrans" cxnId="{1EFC4DE8-4133-4283-A05B-3FEBB6153E79}">
      <dgm:prSet/>
      <dgm:spPr/>
      <dgm:t>
        <a:bodyPr/>
        <a:lstStyle/>
        <a:p>
          <a:endParaRPr lang="en-US"/>
        </a:p>
      </dgm:t>
    </dgm:pt>
    <dgm:pt modelId="{BA7AC065-3954-4B29-B169-FE8E1BF8F01B}" type="sibTrans" cxnId="{1EFC4DE8-4133-4283-A05B-3FEBB6153E79}">
      <dgm:prSet phldrT="01" phldr="0"/>
      <dgm:spPr/>
      <dgm:t>
        <a:bodyPr/>
        <a:lstStyle/>
        <a:p>
          <a:r>
            <a:rPr lang="en-US"/>
            <a:t>01</a:t>
          </a:r>
        </a:p>
      </dgm:t>
    </dgm:pt>
    <dgm:pt modelId="{48192E60-1B78-42B5-8F5C-EDFDB64A9A60}">
      <dgm:prSet/>
      <dgm:spPr/>
      <dgm:t>
        <a:bodyPr/>
        <a:lstStyle/>
        <a:p>
          <a:r>
            <a:rPr lang="en-US" dirty="0"/>
            <a:t>Resume Verification of Kits</a:t>
          </a:r>
        </a:p>
      </dgm:t>
    </dgm:pt>
    <dgm:pt modelId="{A97CD38E-B6A1-42A5-8FE9-59B231FA7C15}" type="parTrans" cxnId="{F228A36E-849B-4DB4-924F-3BD728E80838}">
      <dgm:prSet/>
      <dgm:spPr/>
      <dgm:t>
        <a:bodyPr/>
        <a:lstStyle/>
        <a:p>
          <a:endParaRPr lang="en-US"/>
        </a:p>
      </dgm:t>
    </dgm:pt>
    <dgm:pt modelId="{A6AD7B93-9E4F-4F9A-8DAB-448C873C3977}" type="sibTrans" cxnId="{F228A36E-849B-4DB4-924F-3BD728E80838}">
      <dgm:prSet phldrT="02" phldr="0"/>
      <dgm:spPr/>
      <dgm:t>
        <a:bodyPr/>
        <a:lstStyle/>
        <a:p>
          <a:r>
            <a:rPr lang="en-US"/>
            <a:t>02</a:t>
          </a:r>
        </a:p>
      </dgm:t>
    </dgm:pt>
    <dgm:pt modelId="{0299E892-7DAD-4EAE-82E0-656C684C90F2}">
      <dgm:prSet/>
      <dgm:spPr/>
      <dgm:t>
        <a:bodyPr/>
        <a:lstStyle/>
        <a:p>
          <a:r>
            <a:rPr lang="en-US" dirty="0"/>
            <a:t>Implement the RTCQI-HIV at testing sites that are not associated with the care of people with HIV</a:t>
          </a:r>
        </a:p>
      </dgm:t>
    </dgm:pt>
    <dgm:pt modelId="{9431F29F-EC21-4147-BD56-97161FBA1253}" type="parTrans" cxnId="{99D0BFE7-F623-4362-AD41-D1A6DFF882A4}">
      <dgm:prSet/>
      <dgm:spPr/>
      <dgm:t>
        <a:bodyPr/>
        <a:lstStyle/>
        <a:p>
          <a:endParaRPr lang="en-US"/>
        </a:p>
      </dgm:t>
    </dgm:pt>
    <dgm:pt modelId="{68536CE1-4856-470B-99F1-DB8D45314FF2}" type="sibTrans" cxnId="{99D0BFE7-F623-4362-AD41-D1A6DFF882A4}">
      <dgm:prSet phldrT="03" phldr="0"/>
      <dgm:spPr/>
      <dgm:t>
        <a:bodyPr/>
        <a:lstStyle/>
        <a:p>
          <a:r>
            <a:rPr lang="en-US"/>
            <a:t>03</a:t>
          </a:r>
        </a:p>
      </dgm:t>
    </dgm:pt>
    <dgm:pt modelId="{FAACEF34-63B2-054C-AF69-1A8740219578}" type="pres">
      <dgm:prSet presAssocID="{96EA52B1-C551-4616-BA7B-3556C9837340}" presName="Name0" presStyleCnt="0">
        <dgm:presLayoutVars>
          <dgm:animLvl val="lvl"/>
          <dgm:resizeHandles val="exact"/>
        </dgm:presLayoutVars>
      </dgm:prSet>
      <dgm:spPr/>
    </dgm:pt>
    <dgm:pt modelId="{FD2B203E-3114-9F46-AC46-C22BF9A6B27D}" type="pres">
      <dgm:prSet presAssocID="{8322C56D-05FA-4EB1-9414-4822853765E8}" presName="compositeNode" presStyleCnt="0">
        <dgm:presLayoutVars>
          <dgm:bulletEnabled val="1"/>
        </dgm:presLayoutVars>
      </dgm:prSet>
      <dgm:spPr/>
    </dgm:pt>
    <dgm:pt modelId="{61DF128D-4940-8B4D-A7A6-215BB6EE4705}" type="pres">
      <dgm:prSet presAssocID="{8322C56D-05FA-4EB1-9414-4822853765E8}" presName="bgRect" presStyleLbl="alignNode1" presStyleIdx="0" presStyleCnt="3" custLinFactNeighborY="406"/>
      <dgm:spPr/>
    </dgm:pt>
    <dgm:pt modelId="{E1E44B0B-B291-BA4E-98AB-6C5D3EE345F0}" type="pres">
      <dgm:prSet presAssocID="{BA7AC065-3954-4B29-B169-FE8E1BF8F01B}" presName="sibTransNodeRect" presStyleLbl="alignNode1" presStyleIdx="0" presStyleCnt="3">
        <dgm:presLayoutVars>
          <dgm:chMax val="0"/>
          <dgm:bulletEnabled val="1"/>
        </dgm:presLayoutVars>
      </dgm:prSet>
      <dgm:spPr/>
    </dgm:pt>
    <dgm:pt modelId="{02439B5D-7C51-7746-B56E-7E2CDBFFAE1C}" type="pres">
      <dgm:prSet presAssocID="{8322C56D-05FA-4EB1-9414-4822853765E8}" presName="nodeRect" presStyleLbl="alignNode1" presStyleIdx="0" presStyleCnt="3">
        <dgm:presLayoutVars>
          <dgm:bulletEnabled val="1"/>
        </dgm:presLayoutVars>
      </dgm:prSet>
      <dgm:spPr/>
    </dgm:pt>
    <dgm:pt modelId="{D851A1F4-293B-E148-B54A-8F00C42875D4}" type="pres">
      <dgm:prSet presAssocID="{BA7AC065-3954-4B29-B169-FE8E1BF8F01B}" presName="sibTrans" presStyleCnt="0"/>
      <dgm:spPr/>
    </dgm:pt>
    <dgm:pt modelId="{CBBC595A-B4D4-0E41-860C-C740E3A4986A}" type="pres">
      <dgm:prSet presAssocID="{48192E60-1B78-42B5-8F5C-EDFDB64A9A60}" presName="compositeNode" presStyleCnt="0">
        <dgm:presLayoutVars>
          <dgm:bulletEnabled val="1"/>
        </dgm:presLayoutVars>
      </dgm:prSet>
      <dgm:spPr/>
    </dgm:pt>
    <dgm:pt modelId="{AD0998F5-68A5-2F4D-A59E-14D33ED84A8F}" type="pres">
      <dgm:prSet presAssocID="{48192E60-1B78-42B5-8F5C-EDFDB64A9A60}" presName="bgRect" presStyleLbl="alignNode1" presStyleIdx="1" presStyleCnt="3" custLinFactNeighborY="-10212"/>
      <dgm:spPr/>
    </dgm:pt>
    <dgm:pt modelId="{B648BBAD-B669-9446-9D56-B0C406EFB684}" type="pres">
      <dgm:prSet presAssocID="{A6AD7B93-9E4F-4F9A-8DAB-448C873C3977}" presName="sibTransNodeRect" presStyleLbl="alignNode1" presStyleIdx="1" presStyleCnt="3">
        <dgm:presLayoutVars>
          <dgm:chMax val="0"/>
          <dgm:bulletEnabled val="1"/>
        </dgm:presLayoutVars>
      </dgm:prSet>
      <dgm:spPr/>
    </dgm:pt>
    <dgm:pt modelId="{598B9530-FC8B-AE40-A19A-A0F771AA0E59}" type="pres">
      <dgm:prSet presAssocID="{48192E60-1B78-42B5-8F5C-EDFDB64A9A60}" presName="nodeRect" presStyleLbl="alignNode1" presStyleIdx="1" presStyleCnt="3">
        <dgm:presLayoutVars>
          <dgm:bulletEnabled val="1"/>
        </dgm:presLayoutVars>
      </dgm:prSet>
      <dgm:spPr/>
    </dgm:pt>
    <dgm:pt modelId="{1143D857-A7A0-964B-9F2F-016F16297FB7}" type="pres">
      <dgm:prSet presAssocID="{A6AD7B93-9E4F-4F9A-8DAB-448C873C3977}" presName="sibTrans" presStyleCnt="0"/>
      <dgm:spPr/>
    </dgm:pt>
    <dgm:pt modelId="{04A187CD-4F46-824F-B850-525ED28C06A4}" type="pres">
      <dgm:prSet presAssocID="{0299E892-7DAD-4EAE-82E0-656C684C90F2}" presName="compositeNode" presStyleCnt="0">
        <dgm:presLayoutVars>
          <dgm:bulletEnabled val="1"/>
        </dgm:presLayoutVars>
      </dgm:prSet>
      <dgm:spPr/>
    </dgm:pt>
    <dgm:pt modelId="{426F80DE-277F-504E-A70B-2523F1005956}" type="pres">
      <dgm:prSet presAssocID="{0299E892-7DAD-4EAE-82E0-656C684C90F2}" presName="bgRect" presStyleLbl="alignNode1" presStyleIdx="2" presStyleCnt="3"/>
      <dgm:spPr/>
    </dgm:pt>
    <dgm:pt modelId="{A6A7BE53-B1E2-4841-A932-09BCC6CB3241}" type="pres">
      <dgm:prSet presAssocID="{68536CE1-4856-470B-99F1-DB8D45314FF2}" presName="sibTransNodeRect" presStyleLbl="alignNode1" presStyleIdx="2" presStyleCnt="3">
        <dgm:presLayoutVars>
          <dgm:chMax val="0"/>
          <dgm:bulletEnabled val="1"/>
        </dgm:presLayoutVars>
      </dgm:prSet>
      <dgm:spPr/>
    </dgm:pt>
    <dgm:pt modelId="{26A5CC81-8F27-7547-BC94-0935FBFAFF9D}" type="pres">
      <dgm:prSet presAssocID="{0299E892-7DAD-4EAE-82E0-656C684C90F2}" presName="nodeRect" presStyleLbl="alignNode1" presStyleIdx="2" presStyleCnt="3">
        <dgm:presLayoutVars>
          <dgm:bulletEnabled val="1"/>
        </dgm:presLayoutVars>
      </dgm:prSet>
      <dgm:spPr/>
    </dgm:pt>
  </dgm:ptLst>
  <dgm:cxnLst>
    <dgm:cxn modelId="{3E89D240-CB64-1D45-80A8-60F2F2F8BEB3}" type="presOf" srcId="{0299E892-7DAD-4EAE-82E0-656C684C90F2}" destId="{26A5CC81-8F27-7547-BC94-0935FBFAFF9D}" srcOrd="1" destOrd="0" presId="urn:microsoft.com/office/officeart/2016/7/layout/LinearBlockProcessNumbered"/>
    <dgm:cxn modelId="{9646835D-7CB5-7941-BA0F-BB3833194D5E}" type="presOf" srcId="{8322C56D-05FA-4EB1-9414-4822853765E8}" destId="{61DF128D-4940-8B4D-A7A6-215BB6EE4705}" srcOrd="0" destOrd="0" presId="urn:microsoft.com/office/officeart/2016/7/layout/LinearBlockProcessNumbered"/>
    <dgm:cxn modelId="{8531E76D-46BE-3B49-9EEF-EA5A81F02A48}" type="presOf" srcId="{96EA52B1-C551-4616-BA7B-3556C9837340}" destId="{FAACEF34-63B2-054C-AF69-1A8740219578}" srcOrd="0" destOrd="0" presId="urn:microsoft.com/office/officeart/2016/7/layout/LinearBlockProcessNumbered"/>
    <dgm:cxn modelId="{F228A36E-849B-4DB4-924F-3BD728E80838}" srcId="{96EA52B1-C551-4616-BA7B-3556C9837340}" destId="{48192E60-1B78-42B5-8F5C-EDFDB64A9A60}" srcOrd="1" destOrd="0" parTransId="{A97CD38E-B6A1-42A5-8FE9-59B231FA7C15}" sibTransId="{A6AD7B93-9E4F-4F9A-8DAB-448C873C3977}"/>
    <dgm:cxn modelId="{61E3CD73-169D-094A-9368-FBC41D8280F3}" type="presOf" srcId="{48192E60-1B78-42B5-8F5C-EDFDB64A9A60}" destId="{AD0998F5-68A5-2F4D-A59E-14D33ED84A8F}" srcOrd="0" destOrd="0" presId="urn:microsoft.com/office/officeart/2016/7/layout/LinearBlockProcessNumbered"/>
    <dgm:cxn modelId="{60471975-8D71-EF49-BA18-34A59BABE800}" type="presOf" srcId="{BA7AC065-3954-4B29-B169-FE8E1BF8F01B}" destId="{E1E44B0B-B291-BA4E-98AB-6C5D3EE345F0}" srcOrd="0" destOrd="0" presId="urn:microsoft.com/office/officeart/2016/7/layout/LinearBlockProcessNumbered"/>
    <dgm:cxn modelId="{2865DEC3-0705-FB45-A0FC-96E1FEDFC543}" type="presOf" srcId="{68536CE1-4856-470B-99F1-DB8D45314FF2}" destId="{A6A7BE53-B1E2-4841-A932-09BCC6CB3241}" srcOrd="0" destOrd="0" presId="urn:microsoft.com/office/officeart/2016/7/layout/LinearBlockProcessNumbered"/>
    <dgm:cxn modelId="{050374CF-455B-824E-944C-B205BBB8F8CC}" type="presOf" srcId="{8322C56D-05FA-4EB1-9414-4822853765E8}" destId="{02439B5D-7C51-7746-B56E-7E2CDBFFAE1C}" srcOrd="1" destOrd="0" presId="urn:microsoft.com/office/officeart/2016/7/layout/LinearBlockProcessNumbered"/>
    <dgm:cxn modelId="{179963E4-044C-F943-8D2F-A1FC76EC2383}" type="presOf" srcId="{0299E892-7DAD-4EAE-82E0-656C684C90F2}" destId="{426F80DE-277F-504E-A70B-2523F1005956}" srcOrd="0" destOrd="0" presId="urn:microsoft.com/office/officeart/2016/7/layout/LinearBlockProcessNumbered"/>
    <dgm:cxn modelId="{99D0BFE7-F623-4362-AD41-D1A6DFF882A4}" srcId="{96EA52B1-C551-4616-BA7B-3556C9837340}" destId="{0299E892-7DAD-4EAE-82E0-656C684C90F2}" srcOrd="2" destOrd="0" parTransId="{9431F29F-EC21-4147-BD56-97161FBA1253}" sibTransId="{68536CE1-4856-470B-99F1-DB8D45314FF2}"/>
    <dgm:cxn modelId="{1EFC4DE8-4133-4283-A05B-3FEBB6153E79}" srcId="{96EA52B1-C551-4616-BA7B-3556C9837340}" destId="{8322C56D-05FA-4EB1-9414-4822853765E8}" srcOrd="0" destOrd="0" parTransId="{E643C257-224F-440E-8F87-C9219EFF74AD}" sibTransId="{BA7AC065-3954-4B29-B169-FE8E1BF8F01B}"/>
    <dgm:cxn modelId="{C2967BF8-47FC-B141-8D1A-0E66562652CB}" type="presOf" srcId="{48192E60-1B78-42B5-8F5C-EDFDB64A9A60}" destId="{598B9530-FC8B-AE40-A19A-A0F771AA0E59}" srcOrd="1" destOrd="0" presId="urn:microsoft.com/office/officeart/2016/7/layout/LinearBlockProcessNumbered"/>
    <dgm:cxn modelId="{64F003FF-9D82-3441-BC5B-5F579D82A6D2}" type="presOf" srcId="{A6AD7B93-9E4F-4F9A-8DAB-448C873C3977}" destId="{B648BBAD-B669-9446-9D56-B0C406EFB684}" srcOrd="0" destOrd="0" presId="urn:microsoft.com/office/officeart/2016/7/layout/LinearBlockProcessNumbered"/>
    <dgm:cxn modelId="{EB031C7D-E614-E74F-8355-4A58E3BDEF5B}" type="presParOf" srcId="{FAACEF34-63B2-054C-AF69-1A8740219578}" destId="{FD2B203E-3114-9F46-AC46-C22BF9A6B27D}" srcOrd="0" destOrd="0" presId="urn:microsoft.com/office/officeart/2016/7/layout/LinearBlockProcessNumbered"/>
    <dgm:cxn modelId="{701AD1EE-2F27-8A4C-9444-87A20C65CD24}" type="presParOf" srcId="{FD2B203E-3114-9F46-AC46-C22BF9A6B27D}" destId="{61DF128D-4940-8B4D-A7A6-215BB6EE4705}" srcOrd="0" destOrd="0" presId="urn:microsoft.com/office/officeart/2016/7/layout/LinearBlockProcessNumbered"/>
    <dgm:cxn modelId="{5CCB180A-E6F9-EC49-823B-313B8840CC72}" type="presParOf" srcId="{FD2B203E-3114-9F46-AC46-C22BF9A6B27D}" destId="{E1E44B0B-B291-BA4E-98AB-6C5D3EE345F0}" srcOrd="1" destOrd="0" presId="urn:microsoft.com/office/officeart/2016/7/layout/LinearBlockProcessNumbered"/>
    <dgm:cxn modelId="{62C86858-6554-7F40-8490-E5557C72395B}" type="presParOf" srcId="{FD2B203E-3114-9F46-AC46-C22BF9A6B27D}" destId="{02439B5D-7C51-7746-B56E-7E2CDBFFAE1C}" srcOrd="2" destOrd="0" presId="urn:microsoft.com/office/officeart/2016/7/layout/LinearBlockProcessNumbered"/>
    <dgm:cxn modelId="{9BC1CA42-0C7E-6745-9582-2FD0D5F6B790}" type="presParOf" srcId="{FAACEF34-63B2-054C-AF69-1A8740219578}" destId="{D851A1F4-293B-E148-B54A-8F00C42875D4}" srcOrd="1" destOrd="0" presId="urn:microsoft.com/office/officeart/2016/7/layout/LinearBlockProcessNumbered"/>
    <dgm:cxn modelId="{1178FCEF-CA85-EB4F-B39F-C0DB2D18915B}" type="presParOf" srcId="{FAACEF34-63B2-054C-AF69-1A8740219578}" destId="{CBBC595A-B4D4-0E41-860C-C740E3A4986A}" srcOrd="2" destOrd="0" presId="urn:microsoft.com/office/officeart/2016/7/layout/LinearBlockProcessNumbered"/>
    <dgm:cxn modelId="{0A50ABC0-A277-0044-8B75-8370B460B417}" type="presParOf" srcId="{CBBC595A-B4D4-0E41-860C-C740E3A4986A}" destId="{AD0998F5-68A5-2F4D-A59E-14D33ED84A8F}" srcOrd="0" destOrd="0" presId="urn:microsoft.com/office/officeart/2016/7/layout/LinearBlockProcessNumbered"/>
    <dgm:cxn modelId="{718367D1-B9E0-B84B-8334-2ECE7D23033D}" type="presParOf" srcId="{CBBC595A-B4D4-0E41-860C-C740E3A4986A}" destId="{B648BBAD-B669-9446-9D56-B0C406EFB684}" srcOrd="1" destOrd="0" presId="urn:microsoft.com/office/officeart/2016/7/layout/LinearBlockProcessNumbered"/>
    <dgm:cxn modelId="{9FEBE35E-8347-3B4E-9BC6-FF7B0172F3C8}" type="presParOf" srcId="{CBBC595A-B4D4-0E41-860C-C740E3A4986A}" destId="{598B9530-FC8B-AE40-A19A-A0F771AA0E59}" srcOrd="2" destOrd="0" presId="urn:microsoft.com/office/officeart/2016/7/layout/LinearBlockProcessNumbered"/>
    <dgm:cxn modelId="{D056FC55-D34A-A248-9504-A2199CC4A749}" type="presParOf" srcId="{FAACEF34-63B2-054C-AF69-1A8740219578}" destId="{1143D857-A7A0-964B-9F2F-016F16297FB7}" srcOrd="3" destOrd="0" presId="urn:microsoft.com/office/officeart/2016/7/layout/LinearBlockProcessNumbered"/>
    <dgm:cxn modelId="{EF615F90-0108-B44B-BF1B-9468971D8C48}" type="presParOf" srcId="{FAACEF34-63B2-054C-AF69-1A8740219578}" destId="{04A187CD-4F46-824F-B850-525ED28C06A4}" srcOrd="4" destOrd="0" presId="urn:microsoft.com/office/officeart/2016/7/layout/LinearBlockProcessNumbered"/>
    <dgm:cxn modelId="{967EC1E0-F7B1-9D4C-8192-EDBF17DEEB8B}" type="presParOf" srcId="{04A187CD-4F46-824F-B850-525ED28C06A4}" destId="{426F80DE-277F-504E-A70B-2523F1005956}" srcOrd="0" destOrd="0" presId="urn:microsoft.com/office/officeart/2016/7/layout/LinearBlockProcessNumbered"/>
    <dgm:cxn modelId="{3461DE3F-944F-9940-BE01-32C707405A61}" type="presParOf" srcId="{04A187CD-4F46-824F-B850-525ED28C06A4}" destId="{A6A7BE53-B1E2-4841-A932-09BCC6CB3241}" srcOrd="1" destOrd="0" presId="urn:microsoft.com/office/officeart/2016/7/layout/LinearBlockProcessNumbered"/>
    <dgm:cxn modelId="{085693D2-9CED-654A-AA32-0DE712B37263}" type="presParOf" srcId="{04A187CD-4F46-824F-B850-525ED28C06A4}" destId="{26A5CC81-8F27-7547-BC94-0935FBFAFF9D}" srcOrd="2" destOrd="0" presId="urn:microsoft.com/office/officeart/2016/7/layout/LinearBlockProcessNumbered"/>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BB138-CBFD-9945-BAB1-FC4AE3400D62}">
      <dsp:nvSpPr>
        <dsp:cNvPr id="0" name=""/>
        <dsp:cNvSpPr/>
      </dsp:nvSpPr>
      <dsp:spPr>
        <a:xfrm>
          <a:off x="12523" y="2535"/>
          <a:ext cx="8105700" cy="1112246"/>
        </a:xfrm>
        <a:prstGeom prst="roundRect">
          <a:avLst>
            <a:gd name="adj" fmla="val 10000"/>
          </a:avLst>
        </a:prstGeom>
        <a:solidFill>
          <a:srgbClr val="00B0F0"/>
        </a:solidFill>
        <a:ln w="1270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Calibri Light" panose="020F0302020204030204" pitchFamily="34" charset="0"/>
              <a:ea typeface="+mn-ea"/>
              <a:cs typeface="Calibri Light" panose="020F0302020204030204" pitchFamily="34" charset="0"/>
            </a:rPr>
            <a:t>In 2016, a Training for Trainers (TOT) program was initiated, training 15 </a:t>
          </a:r>
          <a:r>
            <a:rPr lang="en-US" sz="1800" b="0" i="0" kern="1200" dirty="0" err="1">
              <a:latin typeface="Calibri Light" panose="020F0302020204030204" pitchFamily="34" charset="0"/>
              <a:ea typeface="+mn-ea"/>
              <a:cs typeface="Calibri Light" panose="020F0302020204030204" pitchFamily="34" charset="0"/>
            </a:rPr>
            <a:t>bioanalysts</a:t>
          </a:r>
          <a:r>
            <a:rPr lang="en-US" sz="1800" b="0" i="0" kern="1200" dirty="0">
              <a:latin typeface="Calibri Light" panose="020F0302020204030204" pitchFamily="34" charset="0"/>
              <a:ea typeface="+mn-ea"/>
              <a:cs typeface="Calibri Light" panose="020F0302020204030204" pitchFamily="34" charset="0"/>
            </a:rPr>
            <a:t>.</a:t>
          </a:r>
          <a:endParaRPr lang="en-US" sz="1800" b="0" i="0" kern="1200" dirty="0">
            <a:latin typeface="Calibri Light" panose="020F0302020204030204" pitchFamily="34" charset="0"/>
            <a:cs typeface="Calibri Light" panose="020F0302020204030204" pitchFamily="34" charset="0"/>
          </a:endParaRPr>
        </a:p>
      </dsp:txBody>
      <dsp:txXfrm>
        <a:off x="45100" y="35112"/>
        <a:ext cx="8040546" cy="1047092"/>
      </dsp:txXfrm>
    </dsp:sp>
    <dsp:sp modelId="{F325F702-BFF7-4441-9920-2D468494DAD5}">
      <dsp:nvSpPr>
        <dsp:cNvPr id="0" name=""/>
        <dsp:cNvSpPr/>
      </dsp:nvSpPr>
      <dsp:spPr>
        <a:xfrm rot="5400000">
          <a:off x="3906915" y="1070879"/>
          <a:ext cx="316917" cy="5103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3912266" y="1167601"/>
        <a:ext cx="306216" cy="221842"/>
      </dsp:txXfrm>
    </dsp:sp>
    <dsp:sp modelId="{9D54591E-4AB1-2E4C-9A8E-8071B03EA712}">
      <dsp:nvSpPr>
        <dsp:cNvPr id="0" name=""/>
        <dsp:cNvSpPr/>
      </dsp:nvSpPr>
      <dsp:spPr>
        <a:xfrm>
          <a:off x="0" y="1537337"/>
          <a:ext cx="8130748" cy="9520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dirty="0">
              <a:latin typeface="Calibri Light" panose="020F0302020204030204" pitchFamily="34" charset="0"/>
              <a:cs typeface="Calibri Light" panose="020F0302020204030204" pitchFamily="34" charset="0"/>
            </a:rPr>
            <a:t>Review of training content by technicians from the National STD/HIV Control Program.</a:t>
          </a:r>
          <a:endParaRPr lang="en-US" sz="1800" b="0" i="0" kern="1200" dirty="0">
            <a:latin typeface="Calibri Light" panose="020F0302020204030204" pitchFamily="34" charset="0"/>
            <a:cs typeface="Calibri Light" panose="020F0302020204030204" pitchFamily="34" charset="0"/>
          </a:endParaRPr>
        </a:p>
      </dsp:txBody>
      <dsp:txXfrm>
        <a:off x="27885" y="1565222"/>
        <a:ext cx="8074978" cy="896291"/>
      </dsp:txXfrm>
    </dsp:sp>
    <dsp:sp modelId="{5C7E900A-D5A0-FC49-A2BC-C196D47666B8}">
      <dsp:nvSpPr>
        <dsp:cNvPr id="0" name=""/>
        <dsp:cNvSpPr/>
      </dsp:nvSpPr>
      <dsp:spPr>
        <a:xfrm rot="5400000">
          <a:off x="3889756" y="2468374"/>
          <a:ext cx="351234" cy="5103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DO" sz="1700" kern="1200" dirty="0"/>
        </a:p>
      </dsp:txBody>
      <dsp:txXfrm rot="-5400000">
        <a:off x="3912265" y="2547937"/>
        <a:ext cx="306216" cy="245864"/>
      </dsp:txXfrm>
    </dsp:sp>
    <dsp:sp modelId="{18BB8CDB-7515-0E4C-B29B-A02B78B9AEC0}">
      <dsp:nvSpPr>
        <dsp:cNvPr id="0" name=""/>
        <dsp:cNvSpPr/>
      </dsp:nvSpPr>
      <dsp:spPr>
        <a:xfrm>
          <a:off x="20302" y="2957711"/>
          <a:ext cx="8090143" cy="1134135"/>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libri" panose="020F0502020204030204" pitchFamily="34" charset="0"/>
              <a:cs typeface="Calibri" panose="020F0502020204030204" pitchFamily="34" charset="0"/>
            </a:rPr>
            <a:t>In 2017, training began for the personnel of the test sites;  by 2024, </a:t>
          </a:r>
          <a:r>
            <a:rPr lang="en-US" sz="1800" b="0" i="0" kern="1200" dirty="0">
              <a:latin typeface="Calibri Light" panose="020F0302020204030204" pitchFamily="34" charset="0"/>
              <a:cs typeface="Calibri Light" panose="020F0302020204030204" pitchFamily="34" charset="0"/>
            </a:rPr>
            <a:t>42 trainings have been carried out and 726 health professionals have been trained, 246 </a:t>
          </a:r>
          <a:r>
            <a:rPr lang="en-US" sz="1800" b="0" i="0" kern="1200" dirty="0" err="1">
              <a:latin typeface="Calibri Light" panose="020F0302020204030204" pitchFamily="34" charset="0"/>
              <a:cs typeface="Calibri Light" panose="020F0302020204030204" pitchFamily="34" charset="0"/>
            </a:rPr>
            <a:t>bioanalysts</a:t>
          </a:r>
          <a:r>
            <a:rPr lang="en-US" sz="1800" b="0" i="0" kern="1200" dirty="0">
              <a:latin typeface="Calibri Light" panose="020F0302020204030204" pitchFamily="34" charset="0"/>
              <a:cs typeface="Calibri Light" panose="020F0302020204030204" pitchFamily="34" charset="0"/>
            </a:rPr>
            <a:t> 480 non-</a:t>
          </a:r>
          <a:r>
            <a:rPr lang="en-US" sz="1800" b="0" i="0" kern="1200" dirty="0" err="1">
              <a:latin typeface="Calibri Light" panose="020F0302020204030204" pitchFamily="34" charset="0"/>
              <a:cs typeface="Calibri Light" panose="020F0302020204030204" pitchFamily="34" charset="0"/>
            </a:rPr>
            <a:t>bioanalysts</a:t>
          </a:r>
          <a:endParaRPr lang="en-US" sz="1800" b="0" i="0" kern="1200" dirty="0">
            <a:latin typeface="Calibri Light" panose="020F0302020204030204" pitchFamily="34" charset="0"/>
            <a:cs typeface="Calibri Light" panose="020F0302020204030204" pitchFamily="34" charset="0"/>
          </a:endParaRPr>
        </a:p>
      </dsp:txBody>
      <dsp:txXfrm>
        <a:off x="53520" y="2990929"/>
        <a:ext cx="8023707" cy="1067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F128D-4940-8B4D-A7A6-215BB6EE4705}">
      <dsp:nvSpPr>
        <dsp:cNvPr id="0" name=""/>
        <dsp:cNvSpPr/>
      </dsp:nvSpPr>
      <dsp:spPr>
        <a:xfrm>
          <a:off x="853" y="0"/>
          <a:ext cx="3457633" cy="327515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a:t>Staff training and retraining</a:t>
          </a:r>
          <a:endParaRPr lang="en-US" sz="2300" kern="1200" dirty="0"/>
        </a:p>
      </dsp:txBody>
      <dsp:txXfrm>
        <a:off x="853" y="1310061"/>
        <a:ext cx="3457633" cy="1965092"/>
      </dsp:txXfrm>
    </dsp:sp>
    <dsp:sp modelId="{E1E44B0B-B291-BA4E-98AB-6C5D3EE345F0}">
      <dsp:nvSpPr>
        <dsp:cNvPr id="0" name=""/>
        <dsp:cNvSpPr/>
      </dsp:nvSpPr>
      <dsp:spPr>
        <a:xfrm>
          <a:off x="853"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0"/>
        <a:ext cx="3457633" cy="1310061"/>
      </dsp:txXfrm>
    </dsp:sp>
    <dsp:sp modelId="{AD0998F5-68A5-2F4D-A59E-14D33ED84A8F}">
      <dsp:nvSpPr>
        <dsp:cNvPr id="0" name=""/>
        <dsp:cNvSpPr/>
      </dsp:nvSpPr>
      <dsp:spPr>
        <a:xfrm>
          <a:off x="3735097" y="0"/>
          <a:ext cx="3457633" cy="3275154"/>
        </a:xfrm>
        <a:prstGeom prst="rect">
          <a:avLst/>
        </a:prstGeom>
        <a:solidFill>
          <a:schemeClr val="accent2">
            <a:hueOff val="-419062"/>
            <a:satOff val="-4829"/>
            <a:lumOff val="1079"/>
            <a:alphaOff val="0"/>
          </a:schemeClr>
        </a:solidFill>
        <a:ln w="19050" cap="flat" cmpd="sng" algn="ctr">
          <a:solidFill>
            <a:schemeClr val="accent2">
              <a:hueOff val="-419062"/>
              <a:satOff val="-4829"/>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dirty="0"/>
            <a:t>Resume Verification of Kits</a:t>
          </a:r>
        </a:p>
      </dsp:txBody>
      <dsp:txXfrm>
        <a:off x="3735097" y="1310061"/>
        <a:ext cx="3457633" cy="1965092"/>
      </dsp:txXfrm>
    </dsp:sp>
    <dsp:sp modelId="{B648BBAD-B669-9446-9D56-B0C406EFB684}">
      <dsp:nvSpPr>
        <dsp:cNvPr id="0" name=""/>
        <dsp:cNvSpPr/>
      </dsp:nvSpPr>
      <dsp:spPr>
        <a:xfrm>
          <a:off x="3735097"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35097" y="0"/>
        <a:ext cx="3457633" cy="1310061"/>
      </dsp:txXfrm>
    </dsp:sp>
    <dsp:sp modelId="{426F80DE-277F-504E-A70B-2523F1005956}">
      <dsp:nvSpPr>
        <dsp:cNvPr id="0" name=""/>
        <dsp:cNvSpPr/>
      </dsp:nvSpPr>
      <dsp:spPr>
        <a:xfrm>
          <a:off x="7469341" y="0"/>
          <a:ext cx="3457633" cy="3275154"/>
        </a:xfrm>
        <a:prstGeom prst="rect">
          <a:avLst/>
        </a:prstGeom>
        <a:solidFill>
          <a:schemeClr val="accent2">
            <a:hueOff val="-838123"/>
            <a:satOff val="-9658"/>
            <a:lumOff val="2159"/>
            <a:alphaOff val="0"/>
          </a:schemeClr>
        </a:solidFill>
        <a:ln w="1905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dirty="0"/>
            <a:t>Implement the RTCQI-HIV at testing sites that are not associated with the care of people with HIV</a:t>
          </a:r>
        </a:p>
      </dsp:txBody>
      <dsp:txXfrm>
        <a:off x="7469341" y="1310061"/>
        <a:ext cx="3457633" cy="1965092"/>
      </dsp:txXfrm>
    </dsp:sp>
    <dsp:sp modelId="{A6A7BE53-B1E2-4841-A932-09BCC6CB3241}">
      <dsp:nvSpPr>
        <dsp:cNvPr id="0" name=""/>
        <dsp:cNvSpPr/>
      </dsp:nvSpPr>
      <dsp:spPr>
        <a:xfrm>
          <a:off x="7469341"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0"/>
        <a:ext cx="3457633" cy="13100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8EE90-ABDE-5842-8DED-BD052F374B3C}">
      <dsp:nvSpPr>
        <dsp:cNvPr id="0" name=""/>
        <dsp:cNvSpPr/>
      </dsp:nvSpPr>
      <dsp:spPr>
        <a:xfrm>
          <a:off x="0" y="0"/>
          <a:ext cx="8938260" cy="1958644"/>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600200">
            <a:lnSpc>
              <a:spcPct val="90000"/>
            </a:lnSpc>
            <a:spcBef>
              <a:spcPct val="0"/>
            </a:spcBef>
            <a:spcAft>
              <a:spcPct val="35000"/>
            </a:spcAft>
            <a:buNone/>
          </a:pPr>
          <a:r>
            <a:rPr lang="en-US" sz="3600" b="1" kern="1200" dirty="0"/>
            <a:t>Coach training at the national level</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bg1"/>
              </a:solidFill>
            </a:rPr>
            <a:t>Coordinated training between the different levels, Central, Regional and Local</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bg1"/>
              </a:solidFill>
            </a:rPr>
            <a:t>Regular updates for coaches</a:t>
          </a:r>
        </a:p>
      </dsp:txBody>
      <dsp:txXfrm>
        <a:off x="57367" y="57367"/>
        <a:ext cx="6913847" cy="1843910"/>
      </dsp:txXfrm>
    </dsp:sp>
    <dsp:sp modelId="{6186A15A-8DA4-8747-A055-4F6DCFAAD0F0}">
      <dsp:nvSpPr>
        <dsp:cNvPr id="0" name=""/>
        <dsp:cNvSpPr/>
      </dsp:nvSpPr>
      <dsp:spPr>
        <a:xfrm>
          <a:off x="1577340" y="2393899"/>
          <a:ext cx="8938260" cy="1958644"/>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Retraining every two years</a:t>
          </a:r>
        </a:p>
        <a:p>
          <a:pPr marL="228600" lvl="1" indent="-228600" algn="l" defTabSz="1022350">
            <a:lnSpc>
              <a:spcPct val="90000"/>
            </a:lnSpc>
            <a:spcBef>
              <a:spcPct val="0"/>
            </a:spcBef>
            <a:spcAft>
              <a:spcPct val="15000"/>
            </a:spcAft>
            <a:buChar char="•"/>
          </a:pPr>
          <a:r>
            <a:rPr lang="en-US" sz="2300" kern="1200" dirty="0">
              <a:solidFill>
                <a:schemeClr val="bg1"/>
              </a:solidFill>
            </a:rPr>
            <a:t>Competency assessment</a:t>
          </a:r>
        </a:p>
        <a:p>
          <a:pPr marL="228600" lvl="1" indent="-228600" algn="l" defTabSz="1022350">
            <a:lnSpc>
              <a:spcPct val="90000"/>
            </a:lnSpc>
            <a:spcBef>
              <a:spcPct val="0"/>
            </a:spcBef>
            <a:spcAft>
              <a:spcPct val="15000"/>
            </a:spcAft>
            <a:buChar char="•"/>
          </a:pPr>
          <a:r>
            <a:rPr lang="en-US" sz="2300" kern="1200" dirty="0">
              <a:solidFill>
                <a:schemeClr val="bg1"/>
              </a:solidFill>
            </a:rPr>
            <a:t>Retraining for those who do not pass the competency assessment</a:t>
          </a:r>
        </a:p>
      </dsp:txBody>
      <dsp:txXfrm>
        <a:off x="1634707" y="2451266"/>
        <a:ext cx="5973066" cy="1843910"/>
      </dsp:txXfrm>
    </dsp:sp>
    <dsp:sp modelId="{E8B9F0D1-7439-814F-BC49-3EE2719CE8D4}">
      <dsp:nvSpPr>
        <dsp:cNvPr id="0" name=""/>
        <dsp:cNvSpPr/>
      </dsp:nvSpPr>
      <dsp:spPr>
        <a:xfrm>
          <a:off x="7665140" y="1539712"/>
          <a:ext cx="1273119" cy="1273119"/>
        </a:xfrm>
        <a:prstGeom prst="downArrow">
          <a:avLst>
            <a:gd name="adj1" fmla="val 55000"/>
            <a:gd name="adj2" fmla="val 45000"/>
          </a:avLst>
        </a:prstGeom>
        <a:solidFill>
          <a:schemeClr val="accent2">
            <a:lumMod val="40000"/>
            <a:lumOff val="6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592" y="1539712"/>
        <a:ext cx="700215" cy="9580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F128D-4940-8B4D-A7A6-215BB6EE4705}">
      <dsp:nvSpPr>
        <dsp:cNvPr id="0" name=""/>
        <dsp:cNvSpPr/>
      </dsp:nvSpPr>
      <dsp:spPr>
        <a:xfrm>
          <a:off x="853" y="0"/>
          <a:ext cx="3457633" cy="327515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a:t>Staff training and retraining</a:t>
          </a:r>
          <a:endParaRPr lang="en-US" sz="2300" kern="1200" dirty="0"/>
        </a:p>
      </dsp:txBody>
      <dsp:txXfrm>
        <a:off x="853" y="1310061"/>
        <a:ext cx="3457633" cy="1965092"/>
      </dsp:txXfrm>
    </dsp:sp>
    <dsp:sp modelId="{E1E44B0B-B291-BA4E-98AB-6C5D3EE345F0}">
      <dsp:nvSpPr>
        <dsp:cNvPr id="0" name=""/>
        <dsp:cNvSpPr/>
      </dsp:nvSpPr>
      <dsp:spPr>
        <a:xfrm>
          <a:off x="853"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0"/>
        <a:ext cx="3457633" cy="1310061"/>
      </dsp:txXfrm>
    </dsp:sp>
    <dsp:sp modelId="{AD0998F5-68A5-2F4D-A59E-14D33ED84A8F}">
      <dsp:nvSpPr>
        <dsp:cNvPr id="0" name=""/>
        <dsp:cNvSpPr/>
      </dsp:nvSpPr>
      <dsp:spPr>
        <a:xfrm>
          <a:off x="3735097" y="0"/>
          <a:ext cx="3457633" cy="3275154"/>
        </a:xfrm>
        <a:prstGeom prst="rect">
          <a:avLst/>
        </a:prstGeom>
        <a:solidFill>
          <a:schemeClr val="accent2">
            <a:hueOff val="-419062"/>
            <a:satOff val="-4829"/>
            <a:lumOff val="1079"/>
            <a:alphaOff val="0"/>
          </a:schemeClr>
        </a:solidFill>
        <a:ln w="19050" cap="flat" cmpd="sng" algn="ctr">
          <a:solidFill>
            <a:schemeClr val="accent2">
              <a:hueOff val="-419062"/>
              <a:satOff val="-4829"/>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dirty="0"/>
            <a:t>Resume Verification of Kits</a:t>
          </a:r>
        </a:p>
      </dsp:txBody>
      <dsp:txXfrm>
        <a:off x="3735097" y="1310061"/>
        <a:ext cx="3457633" cy="1965092"/>
      </dsp:txXfrm>
    </dsp:sp>
    <dsp:sp modelId="{B648BBAD-B669-9446-9D56-B0C406EFB684}">
      <dsp:nvSpPr>
        <dsp:cNvPr id="0" name=""/>
        <dsp:cNvSpPr/>
      </dsp:nvSpPr>
      <dsp:spPr>
        <a:xfrm>
          <a:off x="3735097"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35097" y="0"/>
        <a:ext cx="3457633" cy="1310061"/>
      </dsp:txXfrm>
    </dsp:sp>
    <dsp:sp modelId="{426F80DE-277F-504E-A70B-2523F1005956}">
      <dsp:nvSpPr>
        <dsp:cNvPr id="0" name=""/>
        <dsp:cNvSpPr/>
      </dsp:nvSpPr>
      <dsp:spPr>
        <a:xfrm>
          <a:off x="7469341" y="0"/>
          <a:ext cx="3457633" cy="3275154"/>
        </a:xfrm>
        <a:prstGeom prst="rect">
          <a:avLst/>
        </a:prstGeom>
        <a:solidFill>
          <a:schemeClr val="accent2">
            <a:hueOff val="-838123"/>
            <a:satOff val="-9658"/>
            <a:lumOff val="2159"/>
            <a:alphaOff val="0"/>
          </a:schemeClr>
        </a:solidFill>
        <a:ln w="1905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dirty="0"/>
            <a:t>Implement the RTCQI-HIV at testing sites that are not associated with the care of people with HIV</a:t>
          </a:r>
        </a:p>
      </dsp:txBody>
      <dsp:txXfrm>
        <a:off x="7469341" y="1310061"/>
        <a:ext cx="3457633" cy="1965092"/>
      </dsp:txXfrm>
    </dsp:sp>
    <dsp:sp modelId="{A6A7BE53-B1E2-4841-A932-09BCC6CB3241}">
      <dsp:nvSpPr>
        <dsp:cNvPr id="0" name=""/>
        <dsp:cNvSpPr/>
      </dsp:nvSpPr>
      <dsp:spPr>
        <a:xfrm>
          <a:off x="7469341"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0"/>
        <a:ext cx="3457633" cy="1310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BB138-CBFD-9945-BAB1-FC4AE3400D62}">
      <dsp:nvSpPr>
        <dsp:cNvPr id="0" name=""/>
        <dsp:cNvSpPr/>
      </dsp:nvSpPr>
      <dsp:spPr>
        <a:xfrm>
          <a:off x="12523" y="2535"/>
          <a:ext cx="8105700" cy="1112246"/>
        </a:xfrm>
        <a:prstGeom prst="roundRect">
          <a:avLst>
            <a:gd name="adj" fmla="val 10000"/>
          </a:avLst>
        </a:prstGeom>
        <a:solidFill>
          <a:srgbClr val="00B0F0"/>
        </a:solidFill>
        <a:ln w="1270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Calibri Light" panose="020F0302020204030204" pitchFamily="34" charset="0"/>
              <a:ea typeface="+mn-ea"/>
              <a:cs typeface="Calibri Light" panose="020F0302020204030204" pitchFamily="34" charset="0"/>
            </a:rPr>
            <a:t>In 2016, a Training for Trainers (TOT) program was initiated, training 15 </a:t>
          </a:r>
          <a:r>
            <a:rPr lang="en-US" sz="1800" b="0" i="0" kern="1200" dirty="0" err="1">
              <a:latin typeface="Calibri Light" panose="020F0302020204030204" pitchFamily="34" charset="0"/>
              <a:ea typeface="+mn-ea"/>
              <a:cs typeface="Calibri Light" panose="020F0302020204030204" pitchFamily="34" charset="0"/>
            </a:rPr>
            <a:t>bioanalysts</a:t>
          </a:r>
          <a:r>
            <a:rPr lang="en-US" sz="1800" b="0" i="0" kern="1200" dirty="0">
              <a:latin typeface="Calibri Light" panose="020F0302020204030204" pitchFamily="34" charset="0"/>
              <a:ea typeface="+mn-ea"/>
              <a:cs typeface="Calibri Light" panose="020F0302020204030204" pitchFamily="34" charset="0"/>
            </a:rPr>
            <a:t>.</a:t>
          </a:r>
          <a:endParaRPr lang="en-US" sz="1800" b="0" i="0" kern="1200" dirty="0">
            <a:latin typeface="Calibri Light" panose="020F0302020204030204" pitchFamily="34" charset="0"/>
            <a:cs typeface="Calibri Light" panose="020F0302020204030204" pitchFamily="34" charset="0"/>
          </a:endParaRPr>
        </a:p>
      </dsp:txBody>
      <dsp:txXfrm>
        <a:off x="45100" y="35112"/>
        <a:ext cx="8040546" cy="1047092"/>
      </dsp:txXfrm>
    </dsp:sp>
    <dsp:sp modelId="{F325F702-BFF7-4441-9920-2D468494DAD5}">
      <dsp:nvSpPr>
        <dsp:cNvPr id="0" name=""/>
        <dsp:cNvSpPr/>
      </dsp:nvSpPr>
      <dsp:spPr>
        <a:xfrm rot="5400000">
          <a:off x="3906915" y="1070879"/>
          <a:ext cx="316917" cy="5103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3912266" y="1167601"/>
        <a:ext cx="306216" cy="221842"/>
      </dsp:txXfrm>
    </dsp:sp>
    <dsp:sp modelId="{9D54591E-4AB1-2E4C-9A8E-8071B03EA712}">
      <dsp:nvSpPr>
        <dsp:cNvPr id="0" name=""/>
        <dsp:cNvSpPr/>
      </dsp:nvSpPr>
      <dsp:spPr>
        <a:xfrm>
          <a:off x="0" y="1537337"/>
          <a:ext cx="8130748" cy="9520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dirty="0">
              <a:latin typeface="Calibri Light" panose="020F0302020204030204" pitchFamily="34" charset="0"/>
              <a:cs typeface="Calibri Light" panose="020F0302020204030204" pitchFamily="34" charset="0"/>
            </a:rPr>
            <a:t>Review of training content by technicians from the National STD/HIV Control Program.</a:t>
          </a:r>
          <a:endParaRPr lang="en-US" sz="1800" b="0" i="0" kern="1200" dirty="0">
            <a:latin typeface="Calibri Light" panose="020F0302020204030204" pitchFamily="34" charset="0"/>
            <a:cs typeface="Calibri Light" panose="020F0302020204030204" pitchFamily="34" charset="0"/>
          </a:endParaRPr>
        </a:p>
      </dsp:txBody>
      <dsp:txXfrm>
        <a:off x="27885" y="1565222"/>
        <a:ext cx="8074978" cy="896291"/>
      </dsp:txXfrm>
    </dsp:sp>
    <dsp:sp modelId="{5C7E900A-D5A0-FC49-A2BC-C196D47666B8}">
      <dsp:nvSpPr>
        <dsp:cNvPr id="0" name=""/>
        <dsp:cNvSpPr/>
      </dsp:nvSpPr>
      <dsp:spPr>
        <a:xfrm rot="5400000">
          <a:off x="3889756" y="2468374"/>
          <a:ext cx="351234" cy="5103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DO" sz="1700" kern="1200" dirty="0"/>
        </a:p>
      </dsp:txBody>
      <dsp:txXfrm rot="-5400000">
        <a:off x="3912265" y="2547937"/>
        <a:ext cx="306216" cy="245864"/>
      </dsp:txXfrm>
    </dsp:sp>
    <dsp:sp modelId="{18BB8CDB-7515-0E4C-B29B-A02B78B9AEC0}">
      <dsp:nvSpPr>
        <dsp:cNvPr id="0" name=""/>
        <dsp:cNvSpPr/>
      </dsp:nvSpPr>
      <dsp:spPr>
        <a:xfrm>
          <a:off x="20302" y="2957711"/>
          <a:ext cx="8090143" cy="1134135"/>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libri" panose="020F0502020204030204" pitchFamily="34" charset="0"/>
              <a:cs typeface="Calibri" panose="020F0502020204030204" pitchFamily="34" charset="0"/>
            </a:rPr>
            <a:t>In 2017, training began for the personnel of the test sites;  by 2024, </a:t>
          </a:r>
          <a:r>
            <a:rPr lang="en-US" sz="1800" b="0" i="0" kern="1200" dirty="0">
              <a:latin typeface="Calibri Light" panose="020F0302020204030204" pitchFamily="34" charset="0"/>
              <a:cs typeface="Calibri Light" panose="020F0302020204030204" pitchFamily="34" charset="0"/>
            </a:rPr>
            <a:t>42 trainings have been carried out and 726 health professionals have been trained, 246 </a:t>
          </a:r>
          <a:r>
            <a:rPr lang="en-US" sz="1800" b="0" i="0" kern="1200" dirty="0" err="1">
              <a:latin typeface="Calibri Light" panose="020F0302020204030204" pitchFamily="34" charset="0"/>
              <a:cs typeface="Calibri Light" panose="020F0302020204030204" pitchFamily="34" charset="0"/>
            </a:rPr>
            <a:t>bioanalysts</a:t>
          </a:r>
          <a:r>
            <a:rPr lang="en-US" sz="1800" b="0" i="0" kern="1200" dirty="0">
              <a:latin typeface="Calibri Light" panose="020F0302020204030204" pitchFamily="34" charset="0"/>
              <a:cs typeface="Calibri Light" panose="020F0302020204030204" pitchFamily="34" charset="0"/>
            </a:rPr>
            <a:t> 480 non-</a:t>
          </a:r>
          <a:r>
            <a:rPr lang="en-US" sz="1800" b="0" i="0" kern="1200" dirty="0" err="1">
              <a:latin typeface="Calibri Light" panose="020F0302020204030204" pitchFamily="34" charset="0"/>
              <a:cs typeface="Calibri Light" panose="020F0302020204030204" pitchFamily="34" charset="0"/>
            </a:rPr>
            <a:t>bioanalysts</a:t>
          </a:r>
          <a:endParaRPr lang="en-US" sz="1800" b="0" i="0" kern="1200" dirty="0">
            <a:latin typeface="Calibri Light" panose="020F0302020204030204" pitchFamily="34" charset="0"/>
            <a:cs typeface="Calibri Light" panose="020F0302020204030204" pitchFamily="34" charset="0"/>
          </a:endParaRPr>
        </a:p>
      </dsp:txBody>
      <dsp:txXfrm>
        <a:off x="53520" y="2990929"/>
        <a:ext cx="8023707" cy="1067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36736-30F9-E746-A8FE-6E027EB16BE6}">
      <dsp:nvSpPr>
        <dsp:cNvPr id="0" name=""/>
        <dsp:cNvSpPr/>
      </dsp:nvSpPr>
      <dsp:spPr>
        <a:xfrm>
          <a:off x="0" y="2752343"/>
          <a:ext cx="5722168" cy="0"/>
        </a:xfrm>
        <a:prstGeom prst="line">
          <a:avLst/>
        </a:prstGeom>
        <a:solidFill>
          <a:schemeClr val="lt1">
            <a:alpha val="90000"/>
            <a:hueOff val="0"/>
            <a:satOff val="0"/>
            <a:lumOff val="0"/>
            <a:alphaOff val="0"/>
          </a:schemeClr>
        </a:solidFill>
        <a:ln w="19050" cap="flat" cmpd="sng" algn="ctr">
          <a:solidFill>
            <a:srgbClr val="00B0F0"/>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ABA68DB-6787-7840-975C-D6D6FBFAFB89}">
      <dsp:nvSpPr>
        <dsp:cNvPr id="0" name=""/>
        <dsp:cNvSpPr/>
      </dsp:nvSpPr>
      <dsp:spPr>
        <a:xfrm rot="8100000">
          <a:off x="80260" y="645483"/>
          <a:ext cx="382457" cy="382457"/>
        </a:xfrm>
        <a:prstGeom prst="teardrop">
          <a:avLst>
            <a:gd name="adj" fmla="val 115000"/>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C8503-E7D3-5C42-BFFB-11202E706162}">
      <dsp:nvSpPr>
        <dsp:cNvPr id="0" name=""/>
        <dsp:cNvSpPr/>
      </dsp:nvSpPr>
      <dsp:spPr>
        <a:xfrm>
          <a:off x="122748" y="687971"/>
          <a:ext cx="297482" cy="297482"/>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6B57619-E1DB-FF41-AC2B-9C4E13178012}">
      <dsp:nvSpPr>
        <dsp:cNvPr id="0" name=""/>
        <dsp:cNvSpPr/>
      </dsp:nvSpPr>
      <dsp:spPr>
        <a:xfrm>
          <a:off x="541927" y="1030586"/>
          <a:ext cx="196515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accent2">
                  <a:lumMod val="50000"/>
                </a:schemeClr>
              </a:solidFill>
            </a:rPr>
            <a:t>In 2018, an adaptation of the content was made for training non-</a:t>
          </a:r>
          <a:r>
            <a:rPr lang="en-US" sz="1500" kern="1200" dirty="0" err="1">
              <a:solidFill>
                <a:schemeClr val="accent2">
                  <a:lumMod val="50000"/>
                </a:schemeClr>
              </a:solidFill>
            </a:rPr>
            <a:t>bionalist</a:t>
          </a:r>
          <a:r>
            <a:rPr lang="en-US" sz="1500" kern="1200" dirty="0">
              <a:solidFill>
                <a:schemeClr val="accent2">
                  <a:lumMod val="50000"/>
                </a:schemeClr>
              </a:solidFill>
            </a:rPr>
            <a:t> personnel, based on Ministerial Resolution 000015 August 2017</a:t>
          </a:r>
          <a:r>
            <a:rPr lang="en-US" sz="1500" kern="1200" dirty="0"/>
            <a:t>.</a:t>
          </a:r>
        </a:p>
      </dsp:txBody>
      <dsp:txXfrm>
        <a:off x="541927" y="1030586"/>
        <a:ext cx="1965153" cy="1629387"/>
      </dsp:txXfrm>
    </dsp:sp>
    <dsp:sp modelId="{2DAFF449-ED70-A44C-A8A8-9B3A94181C61}">
      <dsp:nvSpPr>
        <dsp:cNvPr id="0" name=""/>
        <dsp:cNvSpPr/>
      </dsp:nvSpPr>
      <dsp:spPr>
        <a:xfrm>
          <a:off x="541927" y="550468"/>
          <a:ext cx="196515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00B0F0"/>
              </a:solidFill>
            </a:rPr>
            <a:t>2018</a:t>
          </a:r>
        </a:p>
      </dsp:txBody>
      <dsp:txXfrm>
        <a:off x="541927" y="550468"/>
        <a:ext cx="1965153" cy="572487"/>
      </dsp:txXfrm>
    </dsp:sp>
    <dsp:sp modelId="{F6CBADD4-8F6D-C141-9FAE-FAE097827ECB}">
      <dsp:nvSpPr>
        <dsp:cNvPr id="0" name=""/>
        <dsp:cNvSpPr/>
      </dsp:nvSpPr>
      <dsp:spPr>
        <a:xfrm>
          <a:off x="271489" y="1122956"/>
          <a:ext cx="0" cy="1629387"/>
        </a:xfrm>
        <a:prstGeom prst="line">
          <a:avLst/>
        </a:prstGeom>
        <a:noFill/>
        <a:ln w="12700" cap="flat" cmpd="sng" algn="ctr">
          <a:solidFill>
            <a:srgbClr val="00B0F0"/>
          </a:solidFill>
          <a:prstDash val="dash"/>
          <a:miter lim="800000"/>
        </a:ln>
        <a:effectLst/>
      </dsp:spPr>
      <dsp:style>
        <a:lnRef idx="1">
          <a:scrgbClr r="0" g="0" b="0"/>
        </a:lnRef>
        <a:fillRef idx="0">
          <a:scrgbClr r="0" g="0" b="0"/>
        </a:fillRef>
        <a:effectRef idx="0">
          <a:scrgbClr r="0" g="0" b="0"/>
        </a:effectRef>
        <a:fontRef idx="minor"/>
      </dsp:style>
    </dsp:sp>
    <dsp:sp modelId="{0B3B1E1F-85E3-5C49-B07C-432E006556A8}">
      <dsp:nvSpPr>
        <dsp:cNvPr id="0" name=""/>
        <dsp:cNvSpPr/>
      </dsp:nvSpPr>
      <dsp:spPr>
        <a:xfrm>
          <a:off x="238615" y="2700820"/>
          <a:ext cx="97357" cy="10304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43845-0E04-244D-92D1-DEAAB06F9966}">
      <dsp:nvSpPr>
        <dsp:cNvPr id="0" name=""/>
        <dsp:cNvSpPr/>
      </dsp:nvSpPr>
      <dsp:spPr>
        <a:xfrm rot="18900000">
          <a:off x="3294296" y="4476746"/>
          <a:ext cx="382457" cy="382457"/>
        </a:xfrm>
        <a:prstGeom prst="teardrop">
          <a:avLst>
            <a:gd name="adj" fmla="val 115000"/>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A91AF-1B91-D64A-94AE-904A013C53FF}">
      <dsp:nvSpPr>
        <dsp:cNvPr id="0" name=""/>
        <dsp:cNvSpPr/>
      </dsp:nvSpPr>
      <dsp:spPr>
        <a:xfrm>
          <a:off x="3336784" y="4519234"/>
          <a:ext cx="297482" cy="297482"/>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ED1B7A8-C398-C24C-A991-E99408BC3677}">
      <dsp:nvSpPr>
        <dsp:cNvPr id="0" name=""/>
        <dsp:cNvSpPr/>
      </dsp:nvSpPr>
      <dsp:spPr>
        <a:xfrm>
          <a:off x="3757005" y="2853936"/>
          <a:ext cx="196515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9525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accent2">
                  <a:lumMod val="50000"/>
                </a:schemeClr>
              </a:solidFill>
            </a:rPr>
            <a:t>In 2019, a TOT was held to train non-</a:t>
          </a:r>
          <a:r>
            <a:rPr lang="en-US" sz="1500" kern="1200" dirty="0" err="1">
              <a:solidFill>
                <a:schemeClr val="accent2">
                  <a:lumMod val="50000"/>
                </a:schemeClr>
              </a:solidFill>
            </a:rPr>
            <a:t>bioanalyst</a:t>
          </a:r>
          <a:r>
            <a:rPr lang="en-US" sz="1500" kern="1200" dirty="0">
              <a:solidFill>
                <a:schemeClr val="accent2">
                  <a:lumMod val="50000"/>
                </a:schemeClr>
              </a:solidFill>
            </a:rPr>
            <a:t> personnel.</a:t>
          </a:r>
        </a:p>
      </dsp:txBody>
      <dsp:txXfrm>
        <a:off x="3757005" y="2853936"/>
        <a:ext cx="1965153" cy="1629387"/>
      </dsp:txXfrm>
    </dsp:sp>
    <dsp:sp modelId="{4BB0F905-3B3C-354B-AA49-7A1F9597E5C5}">
      <dsp:nvSpPr>
        <dsp:cNvPr id="0" name=""/>
        <dsp:cNvSpPr/>
      </dsp:nvSpPr>
      <dsp:spPr>
        <a:xfrm>
          <a:off x="3755963" y="4381731"/>
          <a:ext cx="196515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00B0F0"/>
              </a:solidFill>
            </a:rPr>
            <a:t>2019</a:t>
          </a:r>
        </a:p>
      </dsp:txBody>
      <dsp:txXfrm>
        <a:off x="3755963" y="4381731"/>
        <a:ext cx="1965153" cy="572487"/>
      </dsp:txXfrm>
    </dsp:sp>
    <dsp:sp modelId="{7FDBAB7A-BF19-344D-A622-8785CA042000}">
      <dsp:nvSpPr>
        <dsp:cNvPr id="0" name=""/>
        <dsp:cNvSpPr/>
      </dsp:nvSpPr>
      <dsp:spPr>
        <a:xfrm>
          <a:off x="3485525" y="2752343"/>
          <a:ext cx="0" cy="1629387"/>
        </a:xfrm>
        <a:prstGeom prst="line">
          <a:avLst/>
        </a:prstGeom>
        <a:noFill/>
        <a:ln w="12700" cap="flat" cmpd="sng" algn="ctr">
          <a:solidFill>
            <a:srgbClr val="00B0F0"/>
          </a:solidFill>
          <a:prstDash val="dash"/>
          <a:miter lim="800000"/>
        </a:ln>
        <a:effectLst/>
      </dsp:spPr>
      <dsp:style>
        <a:lnRef idx="1">
          <a:scrgbClr r="0" g="0" b="0"/>
        </a:lnRef>
        <a:fillRef idx="0">
          <a:scrgbClr r="0" g="0" b="0"/>
        </a:fillRef>
        <a:effectRef idx="0">
          <a:scrgbClr r="0" g="0" b="0"/>
        </a:effectRef>
        <a:fontRef idx="minor"/>
      </dsp:style>
    </dsp:sp>
    <dsp:sp modelId="{3498E324-0B1E-9144-9455-3B4D43F6464B}">
      <dsp:nvSpPr>
        <dsp:cNvPr id="0" name=""/>
        <dsp:cNvSpPr/>
      </dsp:nvSpPr>
      <dsp:spPr>
        <a:xfrm>
          <a:off x="3452652" y="2700820"/>
          <a:ext cx="97357" cy="10304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36736-30F9-E746-A8FE-6E027EB16BE6}">
      <dsp:nvSpPr>
        <dsp:cNvPr id="0" name=""/>
        <dsp:cNvSpPr/>
      </dsp:nvSpPr>
      <dsp:spPr>
        <a:xfrm>
          <a:off x="0" y="2752343"/>
          <a:ext cx="5722168" cy="0"/>
        </a:xfrm>
        <a:prstGeom prst="line">
          <a:avLst/>
        </a:prstGeom>
        <a:solidFill>
          <a:schemeClr val="lt1">
            <a:alpha val="90000"/>
            <a:hueOff val="0"/>
            <a:satOff val="0"/>
            <a:lumOff val="0"/>
            <a:alphaOff val="0"/>
          </a:schemeClr>
        </a:solidFill>
        <a:ln w="19050" cap="flat" cmpd="sng" algn="ctr">
          <a:solidFill>
            <a:srgbClr val="00B0F0"/>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ABA68DB-6787-7840-975C-D6D6FBFAFB89}">
      <dsp:nvSpPr>
        <dsp:cNvPr id="0" name=""/>
        <dsp:cNvSpPr/>
      </dsp:nvSpPr>
      <dsp:spPr>
        <a:xfrm rot="8100000">
          <a:off x="80260" y="645483"/>
          <a:ext cx="382457" cy="382457"/>
        </a:xfrm>
        <a:prstGeom prst="teardrop">
          <a:avLst>
            <a:gd name="adj" fmla="val 115000"/>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C8503-E7D3-5C42-BFFB-11202E706162}">
      <dsp:nvSpPr>
        <dsp:cNvPr id="0" name=""/>
        <dsp:cNvSpPr/>
      </dsp:nvSpPr>
      <dsp:spPr>
        <a:xfrm>
          <a:off x="122748" y="687971"/>
          <a:ext cx="297482" cy="297482"/>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6B57619-E1DB-FF41-AC2B-9C4E13178012}">
      <dsp:nvSpPr>
        <dsp:cNvPr id="0" name=""/>
        <dsp:cNvSpPr/>
      </dsp:nvSpPr>
      <dsp:spPr>
        <a:xfrm>
          <a:off x="541927" y="1030586"/>
          <a:ext cx="196515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accent2">
                  <a:lumMod val="50000"/>
                </a:schemeClr>
              </a:solidFill>
            </a:rPr>
            <a:t>In 2018, an adaptation of the content was made for training non-</a:t>
          </a:r>
          <a:r>
            <a:rPr lang="en-US" sz="1500" kern="1200" dirty="0" err="1">
              <a:solidFill>
                <a:schemeClr val="accent2">
                  <a:lumMod val="50000"/>
                </a:schemeClr>
              </a:solidFill>
            </a:rPr>
            <a:t>bionalist</a:t>
          </a:r>
          <a:r>
            <a:rPr lang="en-US" sz="1500" kern="1200" dirty="0">
              <a:solidFill>
                <a:schemeClr val="accent2">
                  <a:lumMod val="50000"/>
                </a:schemeClr>
              </a:solidFill>
            </a:rPr>
            <a:t> personnel, based on Ministerial Resolution 000015 August 2017</a:t>
          </a:r>
          <a:r>
            <a:rPr lang="en-US" sz="1500" kern="1200" dirty="0"/>
            <a:t>.</a:t>
          </a:r>
        </a:p>
      </dsp:txBody>
      <dsp:txXfrm>
        <a:off x="541927" y="1030586"/>
        <a:ext cx="1965153" cy="1629387"/>
      </dsp:txXfrm>
    </dsp:sp>
    <dsp:sp modelId="{2DAFF449-ED70-A44C-A8A8-9B3A94181C61}">
      <dsp:nvSpPr>
        <dsp:cNvPr id="0" name=""/>
        <dsp:cNvSpPr/>
      </dsp:nvSpPr>
      <dsp:spPr>
        <a:xfrm>
          <a:off x="541927" y="550468"/>
          <a:ext cx="196515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00B0F0"/>
              </a:solidFill>
            </a:rPr>
            <a:t>2018</a:t>
          </a:r>
        </a:p>
      </dsp:txBody>
      <dsp:txXfrm>
        <a:off x="541927" y="550468"/>
        <a:ext cx="1965153" cy="572487"/>
      </dsp:txXfrm>
    </dsp:sp>
    <dsp:sp modelId="{F6CBADD4-8F6D-C141-9FAE-FAE097827ECB}">
      <dsp:nvSpPr>
        <dsp:cNvPr id="0" name=""/>
        <dsp:cNvSpPr/>
      </dsp:nvSpPr>
      <dsp:spPr>
        <a:xfrm>
          <a:off x="271489" y="1122956"/>
          <a:ext cx="0" cy="1629387"/>
        </a:xfrm>
        <a:prstGeom prst="line">
          <a:avLst/>
        </a:prstGeom>
        <a:noFill/>
        <a:ln w="12700" cap="flat" cmpd="sng" algn="ctr">
          <a:solidFill>
            <a:srgbClr val="00B0F0"/>
          </a:solidFill>
          <a:prstDash val="dash"/>
          <a:miter lim="800000"/>
        </a:ln>
        <a:effectLst/>
      </dsp:spPr>
      <dsp:style>
        <a:lnRef idx="1">
          <a:scrgbClr r="0" g="0" b="0"/>
        </a:lnRef>
        <a:fillRef idx="0">
          <a:scrgbClr r="0" g="0" b="0"/>
        </a:fillRef>
        <a:effectRef idx="0">
          <a:scrgbClr r="0" g="0" b="0"/>
        </a:effectRef>
        <a:fontRef idx="minor"/>
      </dsp:style>
    </dsp:sp>
    <dsp:sp modelId="{0B3B1E1F-85E3-5C49-B07C-432E006556A8}">
      <dsp:nvSpPr>
        <dsp:cNvPr id="0" name=""/>
        <dsp:cNvSpPr/>
      </dsp:nvSpPr>
      <dsp:spPr>
        <a:xfrm>
          <a:off x="238615" y="2700820"/>
          <a:ext cx="97357" cy="10304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43845-0E04-244D-92D1-DEAAB06F9966}">
      <dsp:nvSpPr>
        <dsp:cNvPr id="0" name=""/>
        <dsp:cNvSpPr/>
      </dsp:nvSpPr>
      <dsp:spPr>
        <a:xfrm rot="18900000">
          <a:off x="3294296" y="4476746"/>
          <a:ext cx="382457" cy="382457"/>
        </a:xfrm>
        <a:prstGeom prst="teardrop">
          <a:avLst>
            <a:gd name="adj" fmla="val 115000"/>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A91AF-1B91-D64A-94AE-904A013C53FF}">
      <dsp:nvSpPr>
        <dsp:cNvPr id="0" name=""/>
        <dsp:cNvSpPr/>
      </dsp:nvSpPr>
      <dsp:spPr>
        <a:xfrm>
          <a:off x="3336784" y="4519234"/>
          <a:ext cx="297482" cy="297482"/>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ED1B7A8-C398-C24C-A991-E99408BC3677}">
      <dsp:nvSpPr>
        <dsp:cNvPr id="0" name=""/>
        <dsp:cNvSpPr/>
      </dsp:nvSpPr>
      <dsp:spPr>
        <a:xfrm>
          <a:off x="3757005" y="2853936"/>
          <a:ext cx="196515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9525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accent2">
                  <a:lumMod val="50000"/>
                </a:schemeClr>
              </a:solidFill>
            </a:rPr>
            <a:t>In 2019, a TOT was held to train non-</a:t>
          </a:r>
          <a:r>
            <a:rPr lang="en-US" sz="1500" kern="1200" dirty="0" err="1">
              <a:solidFill>
                <a:schemeClr val="accent2">
                  <a:lumMod val="50000"/>
                </a:schemeClr>
              </a:solidFill>
            </a:rPr>
            <a:t>bioanalyst</a:t>
          </a:r>
          <a:r>
            <a:rPr lang="en-US" sz="1500" kern="1200" dirty="0">
              <a:solidFill>
                <a:schemeClr val="accent2">
                  <a:lumMod val="50000"/>
                </a:schemeClr>
              </a:solidFill>
            </a:rPr>
            <a:t> personnel.</a:t>
          </a:r>
        </a:p>
      </dsp:txBody>
      <dsp:txXfrm>
        <a:off x="3757005" y="2853936"/>
        <a:ext cx="1965153" cy="1629387"/>
      </dsp:txXfrm>
    </dsp:sp>
    <dsp:sp modelId="{4BB0F905-3B3C-354B-AA49-7A1F9597E5C5}">
      <dsp:nvSpPr>
        <dsp:cNvPr id="0" name=""/>
        <dsp:cNvSpPr/>
      </dsp:nvSpPr>
      <dsp:spPr>
        <a:xfrm>
          <a:off x="3755963" y="4381731"/>
          <a:ext cx="196515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00B0F0"/>
              </a:solidFill>
            </a:rPr>
            <a:t>2019</a:t>
          </a:r>
        </a:p>
      </dsp:txBody>
      <dsp:txXfrm>
        <a:off x="3755963" y="4381731"/>
        <a:ext cx="1965153" cy="572487"/>
      </dsp:txXfrm>
    </dsp:sp>
    <dsp:sp modelId="{7FDBAB7A-BF19-344D-A622-8785CA042000}">
      <dsp:nvSpPr>
        <dsp:cNvPr id="0" name=""/>
        <dsp:cNvSpPr/>
      </dsp:nvSpPr>
      <dsp:spPr>
        <a:xfrm>
          <a:off x="3485525" y="2752343"/>
          <a:ext cx="0" cy="1629387"/>
        </a:xfrm>
        <a:prstGeom prst="line">
          <a:avLst/>
        </a:prstGeom>
        <a:noFill/>
        <a:ln w="12700" cap="flat" cmpd="sng" algn="ctr">
          <a:solidFill>
            <a:srgbClr val="00B0F0"/>
          </a:solidFill>
          <a:prstDash val="dash"/>
          <a:miter lim="800000"/>
        </a:ln>
        <a:effectLst/>
      </dsp:spPr>
      <dsp:style>
        <a:lnRef idx="1">
          <a:scrgbClr r="0" g="0" b="0"/>
        </a:lnRef>
        <a:fillRef idx="0">
          <a:scrgbClr r="0" g="0" b="0"/>
        </a:fillRef>
        <a:effectRef idx="0">
          <a:scrgbClr r="0" g="0" b="0"/>
        </a:effectRef>
        <a:fontRef idx="minor"/>
      </dsp:style>
    </dsp:sp>
    <dsp:sp modelId="{3498E324-0B1E-9144-9455-3B4D43F6464B}">
      <dsp:nvSpPr>
        <dsp:cNvPr id="0" name=""/>
        <dsp:cNvSpPr/>
      </dsp:nvSpPr>
      <dsp:spPr>
        <a:xfrm>
          <a:off x="3452652" y="2700820"/>
          <a:ext cx="97357" cy="10304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BB138-CBFD-9945-BAB1-FC4AE3400D62}">
      <dsp:nvSpPr>
        <dsp:cNvPr id="0" name=""/>
        <dsp:cNvSpPr/>
      </dsp:nvSpPr>
      <dsp:spPr>
        <a:xfrm>
          <a:off x="12523" y="2535"/>
          <a:ext cx="8105700" cy="1112246"/>
        </a:xfrm>
        <a:prstGeom prst="roundRect">
          <a:avLst>
            <a:gd name="adj" fmla="val 10000"/>
          </a:avLst>
        </a:prstGeom>
        <a:solidFill>
          <a:srgbClr val="00B0F0"/>
        </a:solidFill>
        <a:ln w="1270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Calibri Light" panose="020F0302020204030204" pitchFamily="34" charset="0"/>
              <a:ea typeface="+mn-ea"/>
              <a:cs typeface="Calibri Light" panose="020F0302020204030204" pitchFamily="34" charset="0"/>
            </a:rPr>
            <a:t>In 2016, a Training for Trainers (TOT) program was initiated, training 15 </a:t>
          </a:r>
          <a:r>
            <a:rPr lang="en-US" sz="1800" b="0" i="0" kern="1200" dirty="0" err="1">
              <a:latin typeface="Calibri Light" panose="020F0302020204030204" pitchFamily="34" charset="0"/>
              <a:ea typeface="+mn-ea"/>
              <a:cs typeface="Calibri Light" panose="020F0302020204030204" pitchFamily="34" charset="0"/>
            </a:rPr>
            <a:t>bioanalysts</a:t>
          </a:r>
          <a:r>
            <a:rPr lang="en-US" sz="1800" b="0" i="0" kern="1200" dirty="0">
              <a:latin typeface="Calibri Light" panose="020F0302020204030204" pitchFamily="34" charset="0"/>
              <a:ea typeface="+mn-ea"/>
              <a:cs typeface="Calibri Light" panose="020F0302020204030204" pitchFamily="34" charset="0"/>
            </a:rPr>
            <a:t>.</a:t>
          </a:r>
          <a:endParaRPr lang="en-US" sz="1800" b="0" i="0" kern="1200" dirty="0">
            <a:latin typeface="Calibri Light" panose="020F0302020204030204" pitchFamily="34" charset="0"/>
            <a:cs typeface="Calibri Light" panose="020F0302020204030204" pitchFamily="34" charset="0"/>
          </a:endParaRPr>
        </a:p>
      </dsp:txBody>
      <dsp:txXfrm>
        <a:off x="45100" y="35112"/>
        <a:ext cx="8040546" cy="1047092"/>
      </dsp:txXfrm>
    </dsp:sp>
    <dsp:sp modelId="{F325F702-BFF7-4441-9920-2D468494DAD5}">
      <dsp:nvSpPr>
        <dsp:cNvPr id="0" name=""/>
        <dsp:cNvSpPr/>
      </dsp:nvSpPr>
      <dsp:spPr>
        <a:xfrm rot="5400000">
          <a:off x="3906915" y="1070879"/>
          <a:ext cx="316917" cy="5103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3912266" y="1167601"/>
        <a:ext cx="306216" cy="221842"/>
      </dsp:txXfrm>
    </dsp:sp>
    <dsp:sp modelId="{9D54591E-4AB1-2E4C-9A8E-8071B03EA712}">
      <dsp:nvSpPr>
        <dsp:cNvPr id="0" name=""/>
        <dsp:cNvSpPr/>
      </dsp:nvSpPr>
      <dsp:spPr>
        <a:xfrm>
          <a:off x="0" y="1537337"/>
          <a:ext cx="8130748" cy="9520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dirty="0">
              <a:latin typeface="Calibri Light" panose="020F0302020204030204" pitchFamily="34" charset="0"/>
              <a:cs typeface="Calibri Light" panose="020F0302020204030204" pitchFamily="34" charset="0"/>
            </a:rPr>
            <a:t>Review of training content by technicians from the National STD/HIV Control Program.</a:t>
          </a:r>
          <a:endParaRPr lang="en-US" sz="1800" b="0" i="0" kern="1200" dirty="0">
            <a:latin typeface="Calibri Light" panose="020F0302020204030204" pitchFamily="34" charset="0"/>
            <a:cs typeface="Calibri Light" panose="020F0302020204030204" pitchFamily="34" charset="0"/>
          </a:endParaRPr>
        </a:p>
      </dsp:txBody>
      <dsp:txXfrm>
        <a:off x="27885" y="1565222"/>
        <a:ext cx="8074978" cy="896291"/>
      </dsp:txXfrm>
    </dsp:sp>
    <dsp:sp modelId="{5C7E900A-D5A0-FC49-A2BC-C196D47666B8}">
      <dsp:nvSpPr>
        <dsp:cNvPr id="0" name=""/>
        <dsp:cNvSpPr/>
      </dsp:nvSpPr>
      <dsp:spPr>
        <a:xfrm rot="5400000">
          <a:off x="3889756" y="2468374"/>
          <a:ext cx="351234" cy="5103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DO" sz="1700" kern="1200" dirty="0"/>
        </a:p>
      </dsp:txBody>
      <dsp:txXfrm rot="-5400000">
        <a:off x="3912265" y="2547937"/>
        <a:ext cx="306216" cy="245864"/>
      </dsp:txXfrm>
    </dsp:sp>
    <dsp:sp modelId="{18BB8CDB-7515-0E4C-B29B-A02B78B9AEC0}">
      <dsp:nvSpPr>
        <dsp:cNvPr id="0" name=""/>
        <dsp:cNvSpPr/>
      </dsp:nvSpPr>
      <dsp:spPr>
        <a:xfrm>
          <a:off x="20302" y="2957711"/>
          <a:ext cx="8090143" cy="1134135"/>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libri" panose="020F0502020204030204" pitchFamily="34" charset="0"/>
              <a:cs typeface="Calibri" panose="020F0502020204030204" pitchFamily="34" charset="0"/>
            </a:rPr>
            <a:t>In 2017, training began for the personnel of the test sites;  by 2024, </a:t>
          </a:r>
          <a:r>
            <a:rPr lang="en-US" sz="1800" b="0" i="0" kern="1200" dirty="0">
              <a:latin typeface="Calibri Light" panose="020F0302020204030204" pitchFamily="34" charset="0"/>
              <a:cs typeface="Calibri Light" panose="020F0302020204030204" pitchFamily="34" charset="0"/>
            </a:rPr>
            <a:t>42 trainings have been carried out and 726 health professionals have been trained, 246 </a:t>
          </a:r>
          <a:r>
            <a:rPr lang="en-US" sz="1800" b="0" i="0" kern="1200" dirty="0" err="1">
              <a:latin typeface="Calibri Light" panose="020F0302020204030204" pitchFamily="34" charset="0"/>
              <a:cs typeface="Calibri Light" panose="020F0302020204030204" pitchFamily="34" charset="0"/>
            </a:rPr>
            <a:t>bioanalysts</a:t>
          </a:r>
          <a:r>
            <a:rPr lang="en-US" sz="1800" b="0" i="0" kern="1200" dirty="0">
              <a:latin typeface="Calibri Light" panose="020F0302020204030204" pitchFamily="34" charset="0"/>
              <a:cs typeface="Calibri Light" panose="020F0302020204030204" pitchFamily="34" charset="0"/>
            </a:rPr>
            <a:t> 480 non-</a:t>
          </a:r>
          <a:r>
            <a:rPr lang="en-US" sz="1800" b="0" i="0" kern="1200" dirty="0" err="1">
              <a:latin typeface="Calibri Light" panose="020F0302020204030204" pitchFamily="34" charset="0"/>
              <a:cs typeface="Calibri Light" panose="020F0302020204030204" pitchFamily="34" charset="0"/>
            </a:rPr>
            <a:t>bioanalysts</a:t>
          </a:r>
          <a:endParaRPr lang="en-US" sz="1800" b="0" i="0" kern="1200" dirty="0">
            <a:latin typeface="Calibri Light" panose="020F0302020204030204" pitchFamily="34" charset="0"/>
            <a:cs typeface="Calibri Light" panose="020F0302020204030204" pitchFamily="34" charset="0"/>
          </a:endParaRPr>
        </a:p>
      </dsp:txBody>
      <dsp:txXfrm>
        <a:off x="53520" y="2990929"/>
        <a:ext cx="8023707" cy="1067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36736-30F9-E746-A8FE-6E027EB16BE6}">
      <dsp:nvSpPr>
        <dsp:cNvPr id="0" name=""/>
        <dsp:cNvSpPr/>
      </dsp:nvSpPr>
      <dsp:spPr>
        <a:xfrm>
          <a:off x="0" y="2752343"/>
          <a:ext cx="5722168" cy="0"/>
        </a:xfrm>
        <a:prstGeom prst="line">
          <a:avLst/>
        </a:prstGeom>
        <a:solidFill>
          <a:schemeClr val="lt1">
            <a:alpha val="90000"/>
            <a:hueOff val="0"/>
            <a:satOff val="0"/>
            <a:lumOff val="0"/>
            <a:alphaOff val="0"/>
          </a:schemeClr>
        </a:solidFill>
        <a:ln w="19050" cap="flat" cmpd="sng" algn="ctr">
          <a:solidFill>
            <a:srgbClr val="00B0F0"/>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ABA68DB-6787-7840-975C-D6D6FBFAFB89}">
      <dsp:nvSpPr>
        <dsp:cNvPr id="0" name=""/>
        <dsp:cNvSpPr/>
      </dsp:nvSpPr>
      <dsp:spPr>
        <a:xfrm rot="8100000">
          <a:off x="80260" y="645483"/>
          <a:ext cx="382457" cy="382457"/>
        </a:xfrm>
        <a:prstGeom prst="teardrop">
          <a:avLst>
            <a:gd name="adj" fmla="val 115000"/>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CC8503-E7D3-5C42-BFFB-11202E706162}">
      <dsp:nvSpPr>
        <dsp:cNvPr id="0" name=""/>
        <dsp:cNvSpPr/>
      </dsp:nvSpPr>
      <dsp:spPr>
        <a:xfrm>
          <a:off x="122748" y="687971"/>
          <a:ext cx="297482" cy="297482"/>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86B57619-E1DB-FF41-AC2B-9C4E13178012}">
      <dsp:nvSpPr>
        <dsp:cNvPr id="0" name=""/>
        <dsp:cNvSpPr/>
      </dsp:nvSpPr>
      <dsp:spPr>
        <a:xfrm>
          <a:off x="541927" y="1030586"/>
          <a:ext cx="196515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142875"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accent2">
                  <a:lumMod val="50000"/>
                </a:schemeClr>
              </a:solidFill>
            </a:rPr>
            <a:t>In 2018, an adaptation of the content was made for training non-</a:t>
          </a:r>
          <a:r>
            <a:rPr lang="en-US" sz="1500" kern="1200" dirty="0" err="1">
              <a:solidFill>
                <a:schemeClr val="accent2">
                  <a:lumMod val="50000"/>
                </a:schemeClr>
              </a:solidFill>
            </a:rPr>
            <a:t>bionalist</a:t>
          </a:r>
          <a:r>
            <a:rPr lang="en-US" sz="1500" kern="1200" dirty="0">
              <a:solidFill>
                <a:schemeClr val="accent2">
                  <a:lumMod val="50000"/>
                </a:schemeClr>
              </a:solidFill>
            </a:rPr>
            <a:t> personnel, based on Ministerial Resolution 000015 August 2017</a:t>
          </a:r>
          <a:r>
            <a:rPr lang="en-US" sz="1500" kern="1200" dirty="0"/>
            <a:t>.</a:t>
          </a:r>
        </a:p>
      </dsp:txBody>
      <dsp:txXfrm>
        <a:off x="541927" y="1030586"/>
        <a:ext cx="1965153" cy="1629387"/>
      </dsp:txXfrm>
    </dsp:sp>
    <dsp:sp modelId="{2DAFF449-ED70-A44C-A8A8-9B3A94181C61}">
      <dsp:nvSpPr>
        <dsp:cNvPr id="0" name=""/>
        <dsp:cNvSpPr/>
      </dsp:nvSpPr>
      <dsp:spPr>
        <a:xfrm>
          <a:off x="541927" y="550468"/>
          <a:ext cx="196515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00B0F0"/>
              </a:solidFill>
            </a:rPr>
            <a:t>2018</a:t>
          </a:r>
        </a:p>
      </dsp:txBody>
      <dsp:txXfrm>
        <a:off x="541927" y="550468"/>
        <a:ext cx="1965153" cy="572487"/>
      </dsp:txXfrm>
    </dsp:sp>
    <dsp:sp modelId="{F6CBADD4-8F6D-C141-9FAE-FAE097827ECB}">
      <dsp:nvSpPr>
        <dsp:cNvPr id="0" name=""/>
        <dsp:cNvSpPr/>
      </dsp:nvSpPr>
      <dsp:spPr>
        <a:xfrm>
          <a:off x="271489" y="1122956"/>
          <a:ext cx="0" cy="1629387"/>
        </a:xfrm>
        <a:prstGeom prst="line">
          <a:avLst/>
        </a:prstGeom>
        <a:noFill/>
        <a:ln w="12700" cap="flat" cmpd="sng" algn="ctr">
          <a:solidFill>
            <a:srgbClr val="00B0F0"/>
          </a:solidFill>
          <a:prstDash val="dash"/>
          <a:miter lim="800000"/>
        </a:ln>
        <a:effectLst/>
      </dsp:spPr>
      <dsp:style>
        <a:lnRef idx="1">
          <a:scrgbClr r="0" g="0" b="0"/>
        </a:lnRef>
        <a:fillRef idx="0">
          <a:scrgbClr r="0" g="0" b="0"/>
        </a:fillRef>
        <a:effectRef idx="0">
          <a:scrgbClr r="0" g="0" b="0"/>
        </a:effectRef>
        <a:fontRef idx="minor"/>
      </dsp:style>
    </dsp:sp>
    <dsp:sp modelId="{0B3B1E1F-85E3-5C49-B07C-432E006556A8}">
      <dsp:nvSpPr>
        <dsp:cNvPr id="0" name=""/>
        <dsp:cNvSpPr/>
      </dsp:nvSpPr>
      <dsp:spPr>
        <a:xfrm>
          <a:off x="238615" y="2700820"/>
          <a:ext cx="97357" cy="10304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43845-0E04-244D-92D1-DEAAB06F9966}">
      <dsp:nvSpPr>
        <dsp:cNvPr id="0" name=""/>
        <dsp:cNvSpPr/>
      </dsp:nvSpPr>
      <dsp:spPr>
        <a:xfrm rot="18900000">
          <a:off x="3294296" y="4476746"/>
          <a:ext cx="382457" cy="382457"/>
        </a:xfrm>
        <a:prstGeom prst="teardrop">
          <a:avLst>
            <a:gd name="adj" fmla="val 115000"/>
          </a:avLst>
        </a:prstGeom>
        <a:solidFill>
          <a:srgbClr val="00B0F0"/>
        </a:solidFill>
        <a:ln w="1905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0A91AF-1B91-D64A-94AE-904A013C53FF}">
      <dsp:nvSpPr>
        <dsp:cNvPr id="0" name=""/>
        <dsp:cNvSpPr/>
      </dsp:nvSpPr>
      <dsp:spPr>
        <a:xfrm>
          <a:off x="3336784" y="4519234"/>
          <a:ext cx="297482" cy="297482"/>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ED1B7A8-C398-C24C-A991-E99408BC3677}">
      <dsp:nvSpPr>
        <dsp:cNvPr id="0" name=""/>
        <dsp:cNvSpPr/>
      </dsp:nvSpPr>
      <dsp:spPr>
        <a:xfrm>
          <a:off x="3757005" y="2853936"/>
          <a:ext cx="1965153" cy="162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95250" bIns="95250" numCol="1" spcCol="1270" anchor="b" anchorCtr="0">
          <a:noAutofit/>
        </a:bodyPr>
        <a:lstStyle/>
        <a:p>
          <a:pPr marL="0" lvl="0" indent="0" algn="l" defTabSz="666750">
            <a:lnSpc>
              <a:spcPct val="90000"/>
            </a:lnSpc>
            <a:spcBef>
              <a:spcPct val="0"/>
            </a:spcBef>
            <a:spcAft>
              <a:spcPct val="35000"/>
            </a:spcAft>
            <a:buNone/>
          </a:pPr>
          <a:r>
            <a:rPr lang="en-US" sz="1500" kern="1200" dirty="0">
              <a:solidFill>
                <a:schemeClr val="accent2">
                  <a:lumMod val="50000"/>
                </a:schemeClr>
              </a:solidFill>
            </a:rPr>
            <a:t>In 2019, a TOT was held to train non-</a:t>
          </a:r>
          <a:r>
            <a:rPr lang="en-US" sz="1500" kern="1200" dirty="0" err="1">
              <a:solidFill>
                <a:schemeClr val="accent2">
                  <a:lumMod val="50000"/>
                </a:schemeClr>
              </a:solidFill>
            </a:rPr>
            <a:t>bioanalyst</a:t>
          </a:r>
          <a:r>
            <a:rPr lang="en-US" sz="1500" kern="1200" dirty="0">
              <a:solidFill>
                <a:schemeClr val="accent2">
                  <a:lumMod val="50000"/>
                </a:schemeClr>
              </a:solidFill>
            </a:rPr>
            <a:t> personnel.</a:t>
          </a:r>
        </a:p>
      </dsp:txBody>
      <dsp:txXfrm>
        <a:off x="3757005" y="2853936"/>
        <a:ext cx="1965153" cy="1629387"/>
      </dsp:txXfrm>
    </dsp:sp>
    <dsp:sp modelId="{4BB0F905-3B3C-354B-AA49-7A1F9597E5C5}">
      <dsp:nvSpPr>
        <dsp:cNvPr id="0" name=""/>
        <dsp:cNvSpPr/>
      </dsp:nvSpPr>
      <dsp:spPr>
        <a:xfrm>
          <a:off x="3755963" y="4381731"/>
          <a:ext cx="1965153" cy="57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00B0F0"/>
              </a:solidFill>
            </a:rPr>
            <a:t>2019</a:t>
          </a:r>
        </a:p>
      </dsp:txBody>
      <dsp:txXfrm>
        <a:off x="3755963" y="4381731"/>
        <a:ext cx="1965153" cy="572487"/>
      </dsp:txXfrm>
    </dsp:sp>
    <dsp:sp modelId="{7FDBAB7A-BF19-344D-A622-8785CA042000}">
      <dsp:nvSpPr>
        <dsp:cNvPr id="0" name=""/>
        <dsp:cNvSpPr/>
      </dsp:nvSpPr>
      <dsp:spPr>
        <a:xfrm>
          <a:off x="3485525" y="2752343"/>
          <a:ext cx="0" cy="1629387"/>
        </a:xfrm>
        <a:prstGeom prst="line">
          <a:avLst/>
        </a:prstGeom>
        <a:noFill/>
        <a:ln w="12700" cap="flat" cmpd="sng" algn="ctr">
          <a:solidFill>
            <a:srgbClr val="00B0F0"/>
          </a:solidFill>
          <a:prstDash val="dash"/>
          <a:miter lim="800000"/>
        </a:ln>
        <a:effectLst/>
      </dsp:spPr>
      <dsp:style>
        <a:lnRef idx="1">
          <a:scrgbClr r="0" g="0" b="0"/>
        </a:lnRef>
        <a:fillRef idx="0">
          <a:scrgbClr r="0" g="0" b="0"/>
        </a:fillRef>
        <a:effectRef idx="0">
          <a:scrgbClr r="0" g="0" b="0"/>
        </a:effectRef>
        <a:fontRef idx="minor"/>
      </dsp:style>
    </dsp:sp>
    <dsp:sp modelId="{3498E324-0B1E-9144-9455-3B4D43F6464B}">
      <dsp:nvSpPr>
        <dsp:cNvPr id="0" name=""/>
        <dsp:cNvSpPr/>
      </dsp:nvSpPr>
      <dsp:spPr>
        <a:xfrm>
          <a:off x="3452652" y="2700820"/>
          <a:ext cx="97357" cy="10304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8EE90-ABDE-5842-8DED-BD052F374B3C}">
      <dsp:nvSpPr>
        <dsp:cNvPr id="0" name=""/>
        <dsp:cNvSpPr/>
      </dsp:nvSpPr>
      <dsp:spPr>
        <a:xfrm>
          <a:off x="0" y="0"/>
          <a:ext cx="8938260" cy="1958644"/>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600200">
            <a:lnSpc>
              <a:spcPct val="90000"/>
            </a:lnSpc>
            <a:spcBef>
              <a:spcPct val="0"/>
            </a:spcBef>
            <a:spcAft>
              <a:spcPct val="35000"/>
            </a:spcAft>
            <a:buNone/>
          </a:pPr>
          <a:r>
            <a:rPr lang="en-US" sz="3600" b="1" kern="1200" dirty="0"/>
            <a:t>Coach training at the national level</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bg1"/>
              </a:solidFill>
            </a:rPr>
            <a:t>Coordinated training between the different levels, Central, Regional and Local</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bg1"/>
              </a:solidFill>
            </a:rPr>
            <a:t>Regular updates for coaches</a:t>
          </a:r>
        </a:p>
      </dsp:txBody>
      <dsp:txXfrm>
        <a:off x="57367" y="57367"/>
        <a:ext cx="6913847" cy="1843910"/>
      </dsp:txXfrm>
    </dsp:sp>
    <dsp:sp modelId="{6186A15A-8DA4-8747-A055-4F6DCFAAD0F0}">
      <dsp:nvSpPr>
        <dsp:cNvPr id="0" name=""/>
        <dsp:cNvSpPr/>
      </dsp:nvSpPr>
      <dsp:spPr>
        <a:xfrm>
          <a:off x="1577339" y="2393899"/>
          <a:ext cx="8938260" cy="1958644"/>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Retraining every two years</a:t>
          </a:r>
        </a:p>
        <a:p>
          <a:pPr marL="228600" lvl="1" indent="-228600" algn="l" defTabSz="1022350">
            <a:lnSpc>
              <a:spcPct val="90000"/>
            </a:lnSpc>
            <a:spcBef>
              <a:spcPct val="0"/>
            </a:spcBef>
            <a:spcAft>
              <a:spcPct val="15000"/>
            </a:spcAft>
            <a:buChar char="•"/>
          </a:pPr>
          <a:r>
            <a:rPr lang="en-US" sz="2300" kern="1200" dirty="0">
              <a:solidFill>
                <a:schemeClr val="bg1"/>
              </a:solidFill>
            </a:rPr>
            <a:t>Competency assessment</a:t>
          </a:r>
        </a:p>
        <a:p>
          <a:pPr marL="228600" lvl="1" indent="-228600" algn="l" defTabSz="1022350">
            <a:lnSpc>
              <a:spcPct val="90000"/>
            </a:lnSpc>
            <a:spcBef>
              <a:spcPct val="0"/>
            </a:spcBef>
            <a:spcAft>
              <a:spcPct val="15000"/>
            </a:spcAft>
            <a:buChar char="•"/>
          </a:pPr>
          <a:r>
            <a:rPr lang="en-US" sz="2300" kern="1200" dirty="0">
              <a:solidFill>
                <a:schemeClr val="bg1"/>
              </a:solidFill>
            </a:rPr>
            <a:t>Retraining for those who do not pass the competency assessment</a:t>
          </a:r>
        </a:p>
      </dsp:txBody>
      <dsp:txXfrm>
        <a:off x="1634706" y="2451266"/>
        <a:ext cx="5973066" cy="1843910"/>
      </dsp:txXfrm>
    </dsp:sp>
    <dsp:sp modelId="{E8B9F0D1-7439-814F-BC49-3EE2719CE8D4}">
      <dsp:nvSpPr>
        <dsp:cNvPr id="0" name=""/>
        <dsp:cNvSpPr/>
      </dsp:nvSpPr>
      <dsp:spPr>
        <a:xfrm>
          <a:off x="7665140" y="1539712"/>
          <a:ext cx="1273119" cy="1273119"/>
        </a:xfrm>
        <a:prstGeom prst="downArrow">
          <a:avLst>
            <a:gd name="adj1" fmla="val 55000"/>
            <a:gd name="adj2" fmla="val 45000"/>
          </a:avLst>
        </a:prstGeom>
        <a:solidFill>
          <a:schemeClr val="accent2">
            <a:lumMod val="40000"/>
            <a:lumOff val="6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592" y="1539712"/>
        <a:ext cx="700215" cy="9580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8EE90-ABDE-5842-8DED-BD052F374B3C}">
      <dsp:nvSpPr>
        <dsp:cNvPr id="0" name=""/>
        <dsp:cNvSpPr/>
      </dsp:nvSpPr>
      <dsp:spPr>
        <a:xfrm>
          <a:off x="0" y="0"/>
          <a:ext cx="8938260" cy="1958644"/>
        </a:xfrm>
        <a:prstGeom prst="roundRect">
          <a:avLst>
            <a:gd name="adj" fmla="val 10000"/>
          </a:avLst>
        </a:prstGeom>
        <a:solidFill>
          <a:schemeClr val="accent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1600200">
            <a:lnSpc>
              <a:spcPct val="90000"/>
            </a:lnSpc>
            <a:spcBef>
              <a:spcPct val="0"/>
            </a:spcBef>
            <a:spcAft>
              <a:spcPct val="35000"/>
            </a:spcAft>
            <a:buNone/>
          </a:pPr>
          <a:r>
            <a:rPr lang="en-US" sz="3600" b="1" kern="1200" dirty="0"/>
            <a:t>Coach training at the national level</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bg1"/>
              </a:solidFill>
            </a:rPr>
            <a:t>Coordinated training between the different levels, Central, Regional and Local</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bg1"/>
              </a:solidFill>
            </a:rPr>
            <a:t>Regular updates for coaches</a:t>
          </a:r>
        </a:p>
      </dsp:txBody>
      <dsp:txXfrm>
        <a:off x="57367" y="57367"/>
        <a:ext cx="6913847" cy="1843910"/>
      </dsp:txXfrm>
    </dsp:sp>
    <dsp:sp modelId="{6186A15A-8DA4-8747-A055-4F6DCFAAD0F0}">
      <dsp:nvSpPr>
        <dsp:cNvPr id="0" name=""/>
        <dsp:cNvSpPr/>
      </dsp:nvSpPr>
      <dsp:spPr>
        <a:xfrm>
          <a:off x="1577339" y="2393899"/>
          <a:ext cx="8938260" cy="1958644"/>
        </a:xfrm>
        <a:prstGeom prst="roundRect">
          <a:avLst>
            <a:gd name="adj" fmla="val 10000"/>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Retraining every two years</a:t>
          </a:r>
        </a:p>
        <a:p>
          <a:pPr marL="228600" lvl="1" indent="-228600" algn="l" defTabSz="1022350">
            <a:lnSpc>
              <a:spcPct val="90000"/>
            </a:lnSpc>
            <a:spcBef>
              <a:spcPct val="0"/>
            </a:spcBef>
            <a:spcAft>
              <a:spcPct val="15000"/>
            </a:spcAft>
            <a:buChar char="•"/>
          </a:pPr>
          <a:r>
            <a:rPr lang="en-US" sz="2300" kern="1200" dirty="0">
              <a:solidFill>
                <a:schemeClr val="bg1"/>
              </a:solidFill>
            </a:rPr>
            <a:t>Competency assessment</a:t>
          </a:r>
        </a:p>
        <a:p>
          <a:pPr marL="228600" lvl="1" indent="-228600" algn="l" defTabSz="1022350">
            <a:lnSpc>
              <a:spcPct val="90000"/>
            </a:lnSpc>
            <a:spcBef>
              <a:spcPct val="0"/>
            </a:spcBef>
            <a:spcAft>
              <a:spcPct val="15000"/>
            </a:spcAft>
            <a:buChar char="•"/>
          </a:pPr>
          <a:r>
            <a:rPr lang="en-US" sz="2300" kern="1200" dirty="0">
              <a:solidFill>
                <a:schemeClr val="bg1"/>
              </a:solidFill>
            </a:rPr>
            <a:t>Retraining for those who do not pass the competency assessment</a:t>
          </a:r>
        </a:p>
      </dsp:txBody>
      <dsp:txXfrm>
        <a:off x="1634706" y="2451266"/>
        <a:ext cx="5973066" cy="1843910"/>
      </dsp:txXfrm>
    </dsp:sp>
    <dsp:sp modelId="{E8B9F0D1-7439-814F-BC49-3EE2719CE8D4}">
      <dsp:nvSpPr>
        <dsp:cNvPr id="0" name=""/>
        <dsp:cNvSpPr/>
      </dsp:nvSpPr>
      <dsp:spPr>
        <a:xfrm>
          <a:off x="7665140" y="1539712"/>
          <a:ext cx="1273119" cy="1273119"/>
        </a:xfrm>
        <a:prstGeom prst="downArrow">
          <a:avLst>
            <a:gd name="adj1" fmla="val 55000"/>
            <a:gd name="adj2" fmla="val 45000"/>
          </a:avLst>
        </a:prstGeom>
        <a:solidFill>
          <a:schemeClr val="accent2">
            <a:lumMod val="40000"/>
            <a:lumOff val="6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592" y="1539712"/>
        <a:ext cx="700215" cy="9580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F128D-4940-8B4D-A7A6-215BB6EE4705}">
      <dsp:nvSpPr>
        <dsp:cNvPr id="0" name=""/>
        <dsp:cNvSpPr/>
      </dsp:nvSpPr>
      <dsp:spPr>
        <a:xfrm>
          <a:off x="853" y="0"/>
          <a:ext cx="3457633" cy="327515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a:t>Staff training and retraining</a:t>
          </a:r>
          <a:endParaRPr lang="en-US" sz="2300" kern="1200" dirty="0"/>
        </a:p>
      </dsp:txBody>
      <dsp:txXfrm>
        <a:off x="853" y="1310061"/>
        <a:ext cx="3457633" cy="1965092"/>
      </dsp:txXfrm>
    </dsp:sp>
    <dsp:sp modelId="{E1E44B0B-B291-BA4E-98AB-6C5D3EE345F0}">
      <dsp:nvSpPr>
        <dsp:cNvPr id="0" name=""/>
        <dsp:cNvSpPr/>
      </dsp:nvSpPr>
      <dsp:spPr>
        <a:xfrm>
          <a:off x="853"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3" y="0"/>
        <a:ext cx="3457633" cy="1310061"/>
      </dsp:txXfrm>
    </dsp:sp>
    <dsp:sp modelId="{AD0998F5-68A5-2F4D-A59E-14D33ED84A8F}">
      <dsp:nvSpPr>
        <dsp:cNvPr id="0" name=""/>
        <dsp:cNvSpPr/>
      </dsp:nvSpPr>
      <dsp:spPr>
        <a:xfrm>
          <a:off x="3735097" y="0"/>
          <a:ext cx="3457633" cy="3275154"/>
        </a:xfrm>
        <a:prstGeom prst="rect">
          <a:avLst/>
        </a:prstGeom>
        <a:solidFill>
          <a:schemeClr val="accent2">
            <a:hueOff val="-419062"/>
            <a:satOff val="-4829"/>
            <a:lumOff val="1079"/>
            <a:alphaOff val="0"/>
          </a:schemeClr>
        </a:solidFill>
        <a:ln w="19050" cap="flat" cmpd="sng" algn="ctr">
          <a:solidFill>
            <a:schemeClr val="accent2">
              <a:hueOff val="-419062"/>
              <a:satOff val="-4829"/>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dirty="0"/>
            <a:t>Resume Verification of Kits</a:t>
          </a:r>
        </a:p>
      </dsp:txBody>
      <dsp:txXfrm>
        <a:off x="3735097" y="1310061"/>
        <a:ext cx="3457633" cy="1965092"/>
      </dsp:txXfrm>
    </dsp:sp>
    <dsp:sp modelId="{B648BBAD-B669-9446-9D56-B0C406EFB684}">
      <dsp:nvSpPr>
        <dsp:cNvPr id="0" name=""/>
        <dsp:cNvSpPr/>
      </dsp:nvSpPr>
      <dsp:spPr>
        <a:xfrm>
          <a:off x="3735097"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35097" y="0"/>
        <a:ext cx="3457633" cy="1310061"/>
      </dsp:txXfrm>
    </dsp:sp>
    <dsp:sp modelId="{426F80DE-277F-504E-A70B-2523F1005956}">
      <dsp:nvSpPr>
        <dsp:cNvPr id="0" name=""/>
        <dsp:cNvSpPr/>
      </dsp:nvSpPr>
      <dsp:spPr>
        <a:xfrm>
          <a:off x="7469341" y="0"/>
          <a:ext cx="3457633" cy="3275154"/>
        </a:xfrm>
        <a:prstGeom prst="rect">
          <a:avLst/>
        </a:prstGeom>
        <a:solidFill>
          <a:schemeClr val="accent2">
            <a:hueOff val="-838123"/>
            <a:satOff val="-9658"/>
            <a:lumOff val="2159"/>
            <a:alphaOff val="0"/>
          </a:schemeClr>
        </a:solidFill>
        <a:ln w="1905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537" tIns="0" rIns="341537" bIns="330200" numCol="1" spcCol="1270" anchor="t" anchorCtr="0">
          <a:noAutofit/>
        </a:bodyPr>
        <a:lstStyle/>
        <a:p>
          <a:pPr marL="0" lvl="0" indent="0" algn="l" defTabSz="1022350">
            <a:lnSpc>
              <a:spcPct val="90000"/>
            </a:lnSpc>
            <a:spcBef>
              <a:spcPct val="0"/>
            </a:spcBef>
            <a:spcAft>
              <a:spcPct val="35000"/>
            </a:spcAft>
            <a:buNone/>
          </a:pPr>
          <a:r>
            <a:rPr lang="en-US" sz="2300" kern="1200" dirty="0"/>
            <a:t>Implement the RTCQI-HIV at testing sites that are not associated with the care of people with HIV</a:t>
          </a:r>
        </a:p>
      </dsp:txBody>
      <dsp:txXfrm>
        <a:off x="7469341" y="1310061"/>
        <a:ext cx="3457633" cy="1965092"/>
      </dsp:txXfrm>
    </dsp:sp>
    <dsp:sp modelId="{A6A7BE53-B1E2-4841-A932-09BCC6CB3241}">
      <dsp:nvSpPr>
        <dsp:cNvPr id="0" name=""/>
        <dsp:cNvSpPr/>
      </dsp:nvSpPr>
      <dsp:spPr>
        <a:xfrm>
          <a:off x="7469341" y="0"/>
          <a:ext cx="3457633" cy="131006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1537" tIns="165100" rIns="34153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69341" y="0"/>
        <a:ext cx="3457633" cy="13100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F7242-62BC-4450-8A08-109985312B45}" type="datetimeFigureOut">
              <a:rPr lang="en-US" smtClean="0"/>
              <a:t>8/25/2024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A716B-5B6D-4C90-B14F-FBDCFE1B1681}" type="slidenum">
              <a:rPr lang="en-US" smtClean="0"/>
              <a:t>‹Nº›</a:t>
            </a:fld>
            <a:endParaRPr lang="en-US"/>
          </a:p>
        </p:txBody>
      </p:sp>
    </p:spTree>
    <p:extLst>
      <p:ext uri="{BB962C8B-B14F-4D97-AF65-F5344CB8AC3E}">
        <p14:creationId xmlns:p14="http://schemas.microsoft.com/office/powerpoint/2010/main" val="278921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C94A716B-5B6D-4C90-B14F-FBDCFE1B1681}" type="slidenum">
              <a:rPr lang="en-US" smtClean="0"/>
              <a:t>1</a:t>
            </a:fld>
            <a:endParaRPr lang="en-US"/>
          </a:p>
        </p:txBody>
      </p:sp>
    </p:spTree>
    <p:extLst>
      <p:ext uri="{BB962C8B-B14F-4D97-AF65-F5344CB8AC3E}">
        <p14:creationId xmlns:p14="http://schemas.microsoft.com/office/powerpoint/2010/main" val="84919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a:spcBef>
                <a:spcPts val="0"/>
              </a:spcBef>
              <a:spcAft>
                <a:spcPts val="0"/>
              </a:spcAft>
            </a:pPr>
            <a:r>
              <a:rPr lang="es-E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El uso de registros estandarizados inició en la República Dominicana desde finales de la </a:t>
            </a:r>
            <a:r>
              <a:rPr lang="es-ES" sz="1800" kern="12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década de los 90. Es importantes destacar que el </a:t>
            </a:r>
            <a:r>
              <a:rPr lang="es-ES" sz="18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apoyo técnico y financiero de los CDC ha fortalecido su uso, sobre todo en las adecuaciones, mejorando la calidad de los datos recogidos. En la actualidad se cuenta con la utilización de estos registros en todos los sitios de prueba de VIH, en versión física o electrónica. En este sentido destacamos el Sistema de Registro Nominal de Pruebas de VIH (SIRENP-VIH).</a:t>
            </a:r>
            <a:endParaRPr lang="en-US" sz="1800"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C94A716B-5B6D-4C90-B14F-FBDCFE1B1681}" type="slidenum">
              <a:rPr lang="en-US" smtClean="0"/>
              <a:t>4</a:t>
            </a:fld>
            <a:endParaRPr lang="en-US"/>
          </a:p>
        </p:txBody>
      </p:sp>
    </p:spTree>
    <p:extLst>
      <p:ext uri="{BB962C8B-B14F-4D97-AF65-F5344CB8AC3E}">
        <p14:creationId xmlns:p14="http://schemas.microsoft.com/office/powerpoint/2010/main" val="106368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1F259-B617-350E-8BD8-2B14A4A37A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C6A6EB52-B3F0-761E-A28B-45CC5C74E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5D81B3E2-5B42-4621-99DB-CB95876AFF0A}"/>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5" name="Marcador de pie de página 4">
            <a:extLst>
              <a:ext uri="{FF2B5EF4-FFF2-40B4-BE49-F238E27FC236}">
                <a16:creationId xmlns:a16="http://schemas.microsoft.com/office/drawing/2014/main" id="{E317908A-19B0-960C-BC2B-07E8558C7F9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0E2C3D6-CEA6-BB0A-5AAB-AECA5FF67C18}"/>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398016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7687E-85B2-435F-333E-DD6DF7D8471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65F0D3BE-15CF-2AC0-73E0-EEFF7A5969E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848FBE2-F706-2F0D-F4C8-BBEFBF088CB9}"/>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5" name="Marcador de pie de página 4">
            <a:extLst>
              <a:ext uri="{FF2B5EF4-FFF2-40B4-BE49-F238E27FC236}">
                <a16:creationId xmlns:a16="http://schemas.microsoft.com/office/drawing/2014/main" id="{5216C467-64D6-EFD8-8309-622D8651D62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64B3DAB-F245-0E9B-E659-F3AB2ABEB440}"/>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36204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5AA958-0816-109D-5724-1FCB0507F68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2947D253-19B5-5782-AFC5-BE148726F7D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EE59619-8B56-8880-8B64-79F1A49F5EEC}"/>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5" name="Marcador de pie de página 4">
            <a:extLst>
              <a:ext uri="{FF2B5EF4-FFF2-40B4-BE49-F238E27FC236}">
                <a16:creationId xmlns:a16="http://schemas.microsoft.com/office/drawing/2014/main" id="{7C6BBCA4-3AFF-B680-3F1E-6C4029C2FBC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72914B9-A1FF-1889-7293-EFFF186FF027}"/>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153781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15978-5133-B65C-0FFB-4B8A32944F6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C3BC271D-E215-47C2-5290-ED2D8804DE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A798F7B-885A-0F0C-BF4F-C7F9DC6B33FE}"/>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5" name="Marcador de pie de página 4">
            <a:extLst>
              <a:ext uri="{FF2B5EF4-FFF2-40B4-BE49-F238E27FC236}">
                <a16:creationId xmlns:a16="http://schemas.microsoft.com/office/drawing/2014/main" id="{767E98D4-D5F1-C50D-DED7-5AAA6AE561A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422EF90-614D-A97D-C2D6-4FB12EF98952}"/>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327015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616EBB-D30C-B2E8-63E1-F8CC4D07B0D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44721FAD-3EC2-2E2D-DEDD-E2DD498397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E8FC31-AB3B-6A69-BFDB-B37750AEAE40}"/>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5" name="Marcador de pie de página 4">
            <a:extLst>
              <a:ext uri="{FF2B5EF4-FFF2-40B4-BE49-F238E27FC236}">
                <a16:creationId xmlns:a16="http://schemas.microsoft.com/office/drawing/2014/main" id="{1A04274C-BF70-E1E6-68EF-5F466276E84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043A138-5A87-2579-FF6E-C6B96EF46423}"/>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276071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F3E5F-8A2C-C612-5F4B-F482A58C76D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6C645141-A44E-ADF2-C64C-C017483D05A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7E285B54-7DDC-E9FB-38C1-BA820DB4322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170D3EB3-C6DA-465D-9D94-B056A6D6B8DA}"/>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6" name="Marcador de pie de página 5">
            <a:extLst>
              <a:ext uri="{FF2B5EF4-FFF2-40B4-BE49-F238E27FC236}">
                <a16:creationId xmlns:a16="http://schemas.microsoft.com/office/drawing/2014/main" id="{0BDA2875-F824-58E2-F282-41E7C33681FB}"/>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54FD03-7F6F-78AE-B8C7-CA62FDE9A68B}"/>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123657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4F0CA-FDC8-CE75-9F46-E61EFD070B2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19B1C4C-9909-BD3F-E2FA-7B528AA03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FFED87B-4626-9E28-82A1-097DA23B62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176730BF-F20A-63B4-AD22-C7D5D51C1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C342807-D861-5CA2-A1BB-E0B162F20AF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9DCC7CCF-E714-FE48-418B-55925608DA5C}"/>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8" name="Marcador de pie de página 7">
            <a:extLst>
              <a:ext uri="{FF2B5EF4-FFF2-40B4-BE49-F238E27FC236}">
                <a16:creationId xmlns:a16="http://schemas.microsoft.com/office/drawing/2014/main" id="{E89437E1-9122-0FB4-DABC-49D7F3E7BA49}"/>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C5CF975E-96C2-F96F-FEC4-4AC3B6112A48}"/>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205629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36A48-6B6E-5317-4ED3-C11268662F9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770E3624-CC19-504F-215B-C2E333004DC8}"/>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4" name="Marcador de pie de página 3">
            <a:extLst>
              <a:ext uri="{FF2B5EF4-FFF2-40B4-BE49-F238E27FC236}">
                <a16:creationId xmlns:a16="http://schemas.microsoft.com/office/drawing/2014/main" id="{225AF173-0B8B-A96B-EAA2-73391437A97C}"/>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ED9EBC38-F317-8ECE-7756-13CAAF790E46}"/>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32258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3A3E58E-82FD-4446-552E-9AE844B08E56}"/>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3" name="Marcador de pie de página 2">
            <a:extLst>
              <a:ext uri="{FF2B5EF4-FFF2-40B4-BE49-F238E27FC236}">
                <a16:creationId xmlns:a16="http://schemas.microsoft.com/office/drawing/2014/main" id="{23B78CB2-1537-0A6D-25DC-B89E4D1D8841}"/>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4A8A5BE8-45BE-451A-EFC8-684DDA4F9407}"/>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13346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71037-73A6-444C-0348-5B746A6745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BB01E9F-9891-9703-F5F6-E7191AADAF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30DC4715-80D1-4C21-BF48-2DF529635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494CB5-0DFA-C6A0-40A8-E748DD125CBD}"/>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6" name="Marcador de pie de página 5">
            <a:extLst>
              <a:ext uri="{FF2B5EF4-FFF2-40B4-BE49-F238E27FC236}">
                <a16:creationId xmlns:a16="http://schemas.microsoft.com/office/drawing/2014/main" id="{317F3D5F-10C5-F89A-74A6-415ABDE927F9}"/>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4644121D-5860-2354-AC8E-641BA8AACAE9}"/>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296852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25C37-969F-AD35-C395-289D3A9C9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A77F01F6-FA6E-4838-DE2A-62312B310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32634FF8-78DE-5370-08A1-819DD315B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A8D5D0-9A0F-3C53-AD85-3DD30BA3973A}"/>
              </a:ext>
            </a:extLst>
          </p:cNvPr>
          <p:cNvSpPr>
            <a:spLocks noGrp="1"/>
          </p:cNvSpPr>
          <p:nvPr>
            <p:ph type="dt" sz="half" idx="10"/>
          </p:nvPr>
        </p:nvSpPr>
        <p:spPr/>
        <p:txBody>
          <a:bodyPr/>
          <a:lstStyle/>
          <a:p>
            <a:fld id="{A4260155-CACC-43C7-A69F-74621AFB6714}" type="datetimeFigureOut">
              <a:rPr lang="en-US" smtClean="0"/>
              <a:t>8/25/2024</a:t>
            </a:fld>
            <a:endParaRPr lang="en-US"/>
          </a:p>
        </p:txBody>
      </p:sp>
      <p:sp>
        <p:nvSpPr>
          <p:cNvPr id="6" name="Marcador de pie de página 5">
            <a:extLst>
              <a:ext uri="{FF2B5EF4-FFF2-40B4-BE49-F238E27FC236}">
                <a16:creationId xmlns:a16="http://schemas.microsoft.com/office/drawing/2014/main" id="{55B18267-FB3E-E151-D750-8C8237CAEA7F}"/>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37A96D1D-6E34-3806-7EBC-38087795DD53}"/>
              </a:ext>
            </a:extLst>
          </p:cNvPr>
          <p:cNvSpPr>
            <a:spLocks noGrp="1"/>
          </p:cNvSpPr>
          <p:nvPr>
            <p:ph type="sldNum" sz="quarter" idx="12"/>
          </p:nvPr>
        </p:nvSpPr>
        <p:spPr/>
        <p:txBody>
          <a:bodyPr/>
          <a:lstStyle/>
          <a:p>
            <a:fld id="{E13880E4-8AFB-4654-8A08-36ECE3160AC8}" type="slidenum">
              <a:rPr lang="en-US" smtClean="0"/>
              <a:t>‹Nº›</a:t>
            </a:fld>
            <a:endParaRPr lang="en-US"/>
          </a:p>
        </p:txBody>
      </p:sp>
    </p:spTree>
    <p:extLst>
      <p:ext uri="{BB962C8B-B14F-4D97-AF65-F5344CB8AC3E}">
        <p14:creationId xmlns:p14="http://schemas.microsoft.com/office/powerpoint/2010/main" val="201276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1BC032A-8246-D49C-236D-3D6095F2C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835AF8AF-F94E-78C4-FEEB-1C2F5E777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7824FBF-2347-E643-FD78-A000C44D6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260155-CACC-43C7-A69F-74621AFB6714}" type="datetimeFigureOut">
              <a:rPr lang="en-US" smtClean="0"/>
              <a:t>8/25/2024</a:t>
            </a:fld>
            <a:endParaRPr lang="en-US"/>
          </a:p>
        </p:txBody>
      </p:sp>
      <p:sp>
        <p:nvSpPr>
          <p:cNvPr id="5" name="Marcador de pie de página 4">
            <a:extLst>
              <a:ext uri="{FF2B5EF4-FFF2-40B4-BE49-F238E27FC236}">
                <a16:creationId xmlns:a16="http://schemas.microsoft.com/office/drawing/2014/main" id="{2AC63A1B-D2C8-E181-C472-30147079E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5073B471-0AD6-D07D-021C-7DC669045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3880E4-8AFB-4654-8A08-36ECE3160AC8}" type="slidenum">
              <a:rPr lang="en-US" smtClean="0"/>
              <a:t>‹Nº›</a:t>
            </a:fld>
            <a:endParaRPr lang="en-US"/>
          </a:p>
        </p:txBody>
      </p:sp>
    </p:spTree>
    <p:extLst>
      <p:ext uri="{BB962C8B-B14F-4D97-AF65-F5344CB8AC3E}">
        <p14:creationId xmlns:p14="http://schemas.microsoft.com/office/powerpoint/2010/main" val="2976081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5.gif"/><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diagramQuickStyle" Target="../diagrams/quickStyle1.xml"/><Relationship Id="rId5" Type="http://schemas.openxmlformats.org/officeDocument/2006/relationships/image" Target="../media/image3.png"/><Relationship Id="rId10" Type="http://schemas.openxmlformats.org/officeDocument/2006/relationships/diagramLayout" Target="../diagrams/layout1.xml"/><Relationship Id="rId4" Type="http://schemas.openxmlformats.org/officeDocument/2006/relationships/image" Target="../media/image2.svg"/><Relationship Id="rId9"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8.png"/><Relationship Id="rId7" Type="http://schemas.openxmlformats.org/officeDocument/2006/relationships/diagramQuickStyle" Target="../diagrams/quickStyle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6.xml"/><Relationship Id="rId11" Type="http://schemas.openxmlformats.org/officeDocument/2006/relationships/image" Target="../media/image9.png"/><Relationship Id="rId5" Type="http://schemas.openxmlformats.org/officeDocument/2006/relationships/diagramData" Target="../diagrams/data6.xml"/><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diagramDrawing" Target="../diagrams/drawing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chart" Target="../charts/chart7.xml"/><Relationship Id="rId7" Type="http://schemas.openxmlformats.org/officeDocument/2006/relationships/diagramQuickStyle" Target="../diagrams/quickStyle7.xml"/><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chart" Target="../charts/chart8.xml"/><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Layout" Target="../diagrams/layout8.xml"/><Relationship Id="rId7" Type="http://schemas.openxmlformats.org/officeDocument/2006/relationships/chart" Target="../charts/chart9.xml"/><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B25F8F4-760E-4A8D-BEC9-A037D41318C1}"/>
              </a:ext>
            </a:extLst>
          </p:cNvPr>
          <p:cNvSpPr txBox="1"/>
          <p:nvPr/>
        </p:nvSpPr>
        <p:spPr>
          <a:xfrm>
            <a:off x="817373" y="2913224"/>
            <a:ext cx="10557255" cy="1323439"/>
          </a:xfrm>
          <a:prstGeom prst="rect">
            <a:avLst/>
          </a:prstGeom>
          <a:noFill/>
        </p:spPr>
        <p:txBody>
          <a:bodyPr wrap="square" anchor="ctr">
            <a:spAutoFit/>
          </a:bodyPr>
          <a:lstStyle/>
          <a:p>
            <a:pPr algn="ctr"/>
            <a:r>
              <a:rPr lang="es-DO" sz="4000" dirty="0">
                <a:solidFill>
                  <a:srgbClr val="00B0F0"/>
                </a:solidFill>
                <a:latin typeface="Geomanist Bold" panose="02000503000000020004" pitchFamily="50" charset="0"/>
                <a:cs typeface="Arial" panose="020B0604020202020204" pitchFamily="34" charset="0"/>
              </a:rPr>
              <a:t>WORKSHOP BENCHMARKING</a:t>
            </a:r>
            <a:br>
              <a:rPr lang="es-DO" sz="4000" dirty="0">
                <a:solidFill>
                  <a:srgbClr val="00B0F0"/>
                </a:solidFill>
                <a:latin typeface="Geomanist Bold" panose="02000503000000020004" pitchFamily="50" charset="0"/>
                <a:cs typeface="Arial" panose="020B0604020202020204" pitchFamily="34" charset="0"/>
              </a:rPr>
            </a:br>
            <a:r>
              <a:rPr lang="es-DO" sz="4000" dirty="0">
                <a:solidFill>
                  <a:srgbClr val="00B0F0"/>
                </a:solidFill>
                <a:latin typeface="Geomanist Bold" panose="02000503000000020004" pitchFamily="50" charset="0"/>
                <a:cs typeface="Arial" panose="020B0604020202020204" pitchFamily="34" charset="0"/>
              </a:rPr>
              <a:t> OF RTCQI-HIV </a:t>
            </a:r>
          </a:p>
        </p:txBody>
      </p:sp>
      <p:pic>
        <p:nvPicPr>
          <p:cNvPr id="11" name="Gráfico 10">
            <a:extLst>
              <a:ext uri="{FF2B5EF4-FFF2-40B4-BE49-F238E27FC236}">
                <a16:creationId xmlns:a16="http://schemas.microsoft.com/office/drawing/2014/main" id="{AC4625C7-E250-4B3F-B0AD-4A67716824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7001" y="-4508617"/>
            <a:ext cx="15893885" cy="13348441"/>
          </a:xfrm>
          <a:prstGeom prst="rect">
            <a:avLst/>
          </a:prstGeom>
        </p:spPr>
      </p:pic>
      <p:sp>
        <p:nvSpPr>
          <p:cNvPr id="4" name="CuadroTexto 3">
            <a:extLst>
              <a:ext uri="{FF2B5EF4-FFF2-40B4-BE49-F238E27FC236}">
                <a16:creationId xmlns:a16="http://schemas.microsoft.com/office/drawing/2014/main" id="{5169315D-531B-474E-AD95-C9C7A0D84F96}"/>
              </a:ext>
            </a:extLst>
          </p:cNvPr>
          <p:cNvSpPr txBox="1"/>
          <p:nvPr/>
        </p:nvSpPr>
        <p:spPr>
          <a:xfrm>
            <a:off x="4781299" y="2573792"/>
            <a:ext cx="184731" cy="369332"/>
          </a:xfrm>
          <a:prstGeom prst="rect">
            <a:avLst/>
          </a:prstGeom>
          <a:noFill/>
        </p:spPr>
        <p:txBody>
          <a:bodyPr wrap="none" rtlCol="0">
            <a:spAutoFit/>
          </a:bodyPr>
          <a:lstStyle/>
          <a:p>
            <a:pPr algn="ctr"/>
            <a:endParaRPr lang="es-DO" dirty="0"/>
          </a:p>
        </p:txBody>
      </p:sp>
      <p:pic>
        <p:nvPicPr>
          <p:cNvPr id="12" name="Gráfico 11">
            <a:extLst>
              <a:ext uri="{FF2B5EF4-FFF2-40B4-BE49-F238E27FC236}">
                <a16:creationId xmlns:a16="http://schemas.microsoft.com/office/drawing/2014/main" id="{2D163B75-906E-43E9-AF5C-19B7913623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82120" y="-8219257"/>
            <a:ext cx="11314472" cy="12004431"/>
          </a:xfrm>
          <a:prstGeom prst="rect">
            <a:avLst/>
          </a:prstGeom>
        </p:spPr>
      </p:pic>
      <p:pic>
        <p:nvPicPr>
          <p:cNvPr id="13" name="Imagen 12" descr="Forma&#10;&#10;Descripción generada automáticamente con confianza baja">
            <a:extLst>
              <a:ext uri="{FF2B5EF4-FFF2-40B4-BE49-F238E27FC236}">
                <a16:creationId xmlns:a16="http://schemas.microsoft.com/office/drawing/2014/main" id="{D4091E78-1B8F-4908-891D-E716120252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4530" y="126335"/>
            <a:ext cx="3222940" cy="3222940"/>
          </a:xfrm>
          <a:prstGeom prst="rect">
            <a:avLst/>
          </a:prstGeom>
        </p:spPr>
      </p:pic>
      <p:sp>
        <p:nvSpPr>
          <p:cNvPr id="3" name="CuadroTexto 2">
            <a:extLst>
              <a:ext uri="{FF2B5EF4-FFF2-40B4-BE49-F238E27FC236}">
                <a16:creationId xmlns:a16="http://schemas.microsoft.com/office/drawing/2014/main" id="{6B76A00C-DA7A-B82D-558C-205E0E552DDB}"/>
              </a:ext>
            </a:extLst>
          </p:cNvPr>
          <p:cNvSpPr txBox="1"/>
          <p:nvPr/>
        </p:nvSpPr>
        <p:spPr>
          <a:xfrm>
            <a:off x="784887" y="4133197"/>
            <a:ext cx="10589740" cy="369332"/>
          </a:xfrm>
          <a:prstGeom prst="rect">
            <a:avLst/>
          </a:prstGeom>
          <a:noFill/>
        </p:spPr>
        <p:txBody>
          <a:bodyPr wrap="square">
            <a:spAutoFit/>
          </a:bodyPr>
          <a:lstStyle/>
          <a:p>
            <a:pPr algn="ctr">
              <a:spcAft>
                <a:spcPts val="600"/>
              </a:spcAft>
            </a:pPr>
            <a:r>
              <a:rPr lang="en-US" sz="1800" dirty="0">
                <a:solidFill>
                  <a:schemeClr val="accent2">
                    <a:lumMod val="50000"/>
                  </a:schemeClr>
                </a:solidFill>
                <a:effectLst/>
                <a:latin typeface="Calibri Light" panose="020F0302020204030204" pitchFamily="34" charset="0"/>
                <a:ea typeface="Carlito"/>
                <a:cs typeface="Calibri Light" panose="020F0302020204030204" pitchFamily="34" charset="0"/>
              </a:rPr>
              <a:t>Implementation and Expansion of RTCQI-HIV in Dominican Republic</a:t>
            </a:r>
            <a:endParaRPr lang="en-US" sz="1800" dirty="0">
              <a:solidFill>
                <a:schemeClr val="accent2">
                  <a:lumMod val="50000"/>
                </a:schemeClr>
              </a:solidFill>
              <a:latin typeface="Calibri Light" panose="020F0302020204030204" pitchFamily="34" charset="0"/>
              <a:cs typeface="Calibri Light" panose="020F0302020204030204" pitchFamily="34" charset="0"/>
            </a:endParaRPr>
          </a:p>
        </p:txBody>
      </p:sp>
      <p:pic>
        <p:nvPicPr>
          <p:cNvPr id="6" name="Imagen 2" descr="Forma&#10;&#10;Descripción generada automáticamente con confianza media">
            <a:extLst>
              <a:ext uri="{FF2B5EF4-FFF2-40B4-BE49-F238E27FC236}">
                <a16:creationId xmlns:a16="http://schemas.microsoft.com/office/drawing/2014/main" id="{7C65C71A-FCA5-74D4-E0EB-197B6ADB17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1660" y="4395464"/>
            <a:ext cx="4868680" cy="1432615"/>
          </a:xfrm>
          <a:prstGeom prst="rect">
            <a:avLst/>
          </a:prstGeom>
        </p:spPr>
      </p:pic>
      <p:sp>
        <p:nvSpPr>
          <p:cNvPr id="7" name="CuadroTexto 4">
            <a:extLst>
              <a:ext uri="{FF2B5EF4-FFF2-40B4-BE49-F238E27FC236}">
                <a16:creationId xmlns:a16="http://schemas.microsoft.com/office/drawing/2014/main" id="{BA201ACD-85E2-D73A-52A9-CD89272CAAA1}"/>
              </a:ext>
            </a:extLst>
          </p:cNvPr>
          <p:cNvSpPr txBox="1"/>
          <p:nvPr/>
        </p:nvSpPr>
        <p:spPr>
          <a:xfrm>
            <a:off x="4587560" y="4922928"/>
            <a:ext cx="301688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DO" sz="2000" b="0" i="0" u="none" strike="noStrike" kern="1200" cap="none" spc="0" normalizeH="0" baseline="0" noProof="0" dirty="0">
                <a:ln>
                  <a:noFill/>
                </a:ln>
                <a:solidFill>
                  <a:prstClr val="white"/>
                </a:solidFill>
                <a:effectLst/>
                <a:uLnTx/>
                <a:uFillTx/>
                <a:latin typeface="Geomanist Regular" panose="02000503000000020004" pitchFamily="50" charset="0"/>
                <a:ea typeface="+mn-ea"/>
                <a:cs typeface="+mn-cs"/>
              </a:rPr>
              <a:t>Lic. Rosa Roca  </a:t>
            </a:r>
          </a:p>
        </p:txBody>
      </p:sp>
      <p:sp>
        <p:nvSpPr>
          <p:cNvPr id="9" name="CuadroTexto 6">
            <a:extLst>
              <a:ext uri="{FF2B5EF4-FFF2-40B4-BE49-F238E27FC236}">
                <a16:creationId xmlns:a16="http://schemas.microsoft.com/office/drawing/2014/main" id="{D1173FAB-81B0-AD27-7B8E-E6145B850453}"/>
              </a:ext>
            </a:extLst>
          </p:cNvPr>
          <p:cNvSpPr txBox="1"/>
          <p:nvPr/>
        </p:nvSpPr>
        <p:spPr>
          <a:xfrm>
            <a:off x="4833219" y="5598685"/>
            <a:ext cx="2525563" cy="369332"/>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DO" dirty="0">
                <a:solidFill>
                  <a:srgbClr val="00B0F0"/>
                </a:solidFill>
                <a:latin typeface="Geomanist Regular" panose="02000503000000020004" pitchFamily="50" charset="0"/>
                <a:cs typeface="Arial" panose="020B0604020202020204" pitchFamily="34" charset="0"/>
              </a:rPr>
              <a:t>National Health Service</a:t>
            </a:r>
          </a:p>
        </p:txBody>
      </p:sp>
      <p:sp>
        <p:nvSpPr>
          <p:cNvPr id="15" name="CuadroTexto 14">
            <a:extLst>
              <a:ext uri="{FF2B5EF4-FFF2-40B4-BE49-F238E27FC236}">
                <a16:creationId xmlns:a16="http://schemas.microsoft.com/office/drawing/2014/main" id="{A39A6D9B-61AF-2762-23A7-D9CA70D8C898}"/>
              </a:ext>
            </a:extLst>
          </p:cNvPr>
          <p:cNvSpPr txBox="1"/>
          <p:nvPr/>
        </p:nvSpPr>
        <p:spPr>
          <a:xfrm>
            <a:off x="801130" y="5903987"/>
            <a:ext cx="10589740" cy="369332"/>
          </a:xfrm>
          <a:prstGeom prst="rect">
            <a:avLst/>
          </a:prstGeom>
          <a:noFill/>
        </p:spPr>
        <p:txBody>
          <a:bodyPr wrap="square">
            <a:spAutoFit/>
          </a:bodyPr>
          <a:lstStyle/>
          <a:p>
            <a:pPr marL="0" indent="0" algn="ctr">
              <a:buNone/>
            </a:pPr>
            <a:r>
              <a:rPr lang="en-US" sz="1800" dirty="0">
                <a:solidFill>
                  <a:schemeClr val="accent2">
                    <a:lumMod val="50000"/>
                  </a:schemeClr>
                </a:solidFill>
                <a:latin typeface="Calibri" panose="020F0502020204030204" pitchFamily="34" charset="0"/>
                <a:cs typeface="Calibri" panose="020F0502020204030204" pitchFamily="34" charset="0"/>
              </a:rPr>
              <a:t>Panama, August 26-30, 2024</a:t>
            </a:r>
          </a:p>
        </p:txBody>
      </p:sp>
      <p:sp>
        <p:nvSpPr>
          <p:cNvPr id="20" name="Rectángulo 19">
            <a:extLst>
              <a:ext uri="{FF2B5EF4-FFF2-40B4-BE49-F238E27FC236}">
                <a16:creationId xmlns:a16="http://schemas.microsoft.com/office/drawing/2014/main" id="{E49032E2-29AD-41A5-C012-673B58104847}"/>
              </a:ext>
            </a:extLst>
          </p:cNvPr>
          <p:cNvSpPr/>
          <p:nvPr/>
        </p:nvSpPr>
        <p:spPr>
          <a:xfrm>
            <a:off x="-148281" y="-3279154"/>
            <a:ext cx="12517395" cy="2582562"/>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1" name="Título 1">
            <a:extLst>
              <a:ext uri="{FF2B5EF4-FFF2-40B4-BE49-F238E27FC236}">
                <a16:creationId xmlns:a16="http://schemas.microsoft.com/office/drawing/2014/main" id="{A07069B2-7520-6C34-FAEA-F6BA5BABA137}"/>
              </a:ext>
            </a:extLst>
          </p:cNvPr>
          <p:cNvSpPr txBox="1">
            <a:spLocks/>
          </p:cNvSpPr>
          <p:nvPr/>
        </p:nvSpPr>
        <p:spPr>
          <a:xfrm>
            <a:off x="838200" y="-265065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a:solidFill>
                  <a:schemeClr val="bg1"/>
                </a:solidFill>
                <a:latin typeface="Calibri" panose="020F0502020204030204" pitchFamily="34" charset="0"/>
                <a:cs typeface="Calibri" panose="020F0502020204030204" pitchFamily="34" charset="0"/>
              </a:rPr>
              <a:t>Beginnings, Training, and Certification</a:t>
            </a:r>
            <a:endParaRPr lang="es-DO" dirty="0">
              <a:solidFill>
                <a:schemeClr val="bg1"/>
              </a:solidFill>
              <a:latin typeface="Calibri" panose="020F0502020204030204" pitchFamily="34" charset="0"/>
              <a:cs typeface="Calibri" panose="020F0502020204030204" pitchFamily="34" charset="0"/>
            </a:endParaRPr>
          </a:p>
        </p:txBody>
      </p:sp>
      <p:graphicFrame>
        <p:nvGraphicFramePr>
          <p:cNvPr id="22" name="Marcador de contenido 2">
            <a:extLst>
              <a:ext uri="{FF2B5EF4-FFF2-40B4-BE49-F238E27FC236}">
                <a16:creationId xmlns:a16="http://schemas.microsoft.com/office/drawing/2014/main" id="{D2ABB590-660F-82A1-3E53-AD697E9F637B}"/>
              </a:ext>
            </a:extLst>
          </p:cNvPr>
          <p:cNvGraphicFramePr>
            <a:graphicFrameLocks/>
          </p:cNvGraphicFramePr>
          <p:nvPr>
            <p:extLst>
              <p:ext uri="{D42A27DB-BD31-4B8C-83A1-F6EECF244321}">
                <p14:modId xmlns:p14="http://schemas.microsoft.com/office/powerpoint/2010/main" val="977683678"/>
              </p:ext>
            </p:extLst>
          </p:nvPr>
        </p:nvGraphicFramePr>
        <p:xfrm>
          <a:off x="2030626" y="7085959"/>
          <a:ext cx="8130748" cy="43376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878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4750"/>
                                        <p:tgtEl>
                                          <p:spTgt spid="11"/>
                                        </p:tgtEl>
                                      </p:cBhvr>
                                    </p:animEffect>
                                  </p:childTnLst>
                                </p:cTn>
                              </p:par>
                              <p:par>
                                <p:cTn id="8" presetID="8" presetClass="emph" presetSubtype="0" repeatCount="indefinite" fill="remove" nodeType="withEffect">
                                  <p:stCondLst>
                                    <p:cond delay="0"/>
                                  </p:stCondLst>
                                  <p:childTnLst>
                                    <p:animRot by="21600000">
                                      <p:cBhvr>
                                        <p:cTn id="9" dur="5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8F03794-C45E-FF0B-B5B8-1D59B6EA6826}"/>
              </a:ext>
            </a:extLst>
          </p:cNvPr>
          <p:cNvSpPr/>
          <p:nvPr/>
        </p:nvSpPr>
        <p:spPr>
          <a:xfrm>
            <a:off x="-74140" y="-104931"/>
            <a:ext cx="12340281" cy="22934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5" name="Título 1">
            <a:extLst>
              <a:ext uri="{FF2B5EF4-FFF2-40B4-BE49-F238E27FC236}">
                <a16:creationId xmlns:a16="http://schemas.microsoft.com/office/drawing/2014/main" id="{1805BD8C-A1B6-E721-4A71-FCE88DCDACC6}"/>
              </a:ext>
            </a:extLst>
          </p:cNvPr>
          <p:cNvSpPr>
            <a:spLocks noGrp="1"/>
          </p:cNvSpPr>
          <p:nvPr>
            <p:ph type="title"/>
          </p:nvPr>
        </p:nvSpPr>
        <p:spPr>
          <a:xfrm>
            <a:off x="1415622" y="929391"/>
            <a:ext cx="9384696" cy="974360"/>
          </a:xfrm>
        </p:spPr>
        <p:txBody>
          <a:bodyPr>
            <a:normAutofit fontScale="90000"/>
          </a:bodyPr>
          <a:lstStyle/>
          <a:p>
            <a:pPr algn="ctr"/>
            <a:r>
              <a:rPr lang="es-DO" sz="6600" dirty="0">
                <a:solidFill>
                  <a:schemeClr val="bg1"/>
                </a:solidFill>
                <a:latin typeface="Calibri" panose="020F0502020204030204" pitchFamily="34" charset="0"/>
                <a:cs typeface="Calibri" panose="020F0502020204030204" pitchFamily="34" charset="0"/>
              </a:rPr>
              <a:t>Challenges/</a:t>
            </a:r>
            <a:r>
              <a:rPr lang="es-DO" sz="6600" dirty="0">
                <a:solidFill>
                  <a:srgbClr val="00B0F0"/>
                </a:solidFill>
                <a:latin typeface="Calibri" panose="020F0502020204030204" pitchFamily="34" charset="0"/>
                <a:cs typeface="Calibri" panose="020F0502020204030204" pitchFamily="34" charset="0"/>
              </a:rPr>
              <a:t>Gaps</a:t>
            </a:r>
          </a:p>
        </p:txBody>
      </p:sp>
      <p:graphicFrame>
        <p:nvGraphicFramePr>
          <p:cNvPr id="6" name="Marcador de contenido 2">
            <a:extLst>
              <a:ext uri="{FF2B5EF4-FFF2-40B4-BE49-F238E27FC236}">
                <a16:creationId xmlns:a16="http://schemas.microsoft.com/office/drawing/2014/main" id="{F21FF839-4016-F711-5DC2-0B84B50EAFD8}"/>
              </a:ext>
            </a:extLst>
          </p:cNvPr>
          <p:cNvGraphicFramePr>
            <a:graphicFrameLocks noGrp="1"/>
          </p:cNvGraphicFramePr>
          <p:nvPr>
            <p:ph idx="1"/>
            <p:extLst>
              <p:ext uri="{D42A27DB-BD31-4B8C-83A1-F6EECF244321}">
                <p14:modId xmlns:p14="http://schemas.microsoft.com/office/powerpoint/2010/main" val="1539687448"/>
              </p:ext>
            </p:extLst>
          </p:nvPr>
        </p:nvGraphicFramePr>
        <p:xfrm>
          <a:off x="644056" y="2653455"/>
          <a:ext cx="10927829" cy="3275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6ADCD492-D024-D45D-D39B-E194E7D4FCAF}"/>
              </a:ext>
            </a:extLst>
          </p:cNvPr>
          <p:cNvSpPr txBox="1">
            <a:spLocks/>
          </p:cNvSpPr>
          <p:nvPr/>
        </p:nvSpPr>
        <p:spPr>
          <a:xfrm>
            <a:off x="1403652" y="-1184217"/>
            <a:ext cx="9384696" cy="974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4800" dirty="0">
                <a:solidFill>
                  <a:schemeClr val="accent2">
                    <a:lumMod val="50000"/>
                  </a:schemeClr>
                </a:solidFill>
                <a:latin typeface="Calibri" panose="020F0502020204030204" pitchFamily="34" charset="0"/>
                <a:cs typeface="Calibri" panose="020F0502020204030204" pitchFamily="34" charset="0"/>
              </a:rPr>
              <a:t>Plans/strategies </a:t>
            </a:r>
            <a:r>
              <a:rPr lang="es-DO" sz="4800" dirty="0">
                <a:solidFill>
                  <a:srgbClr val="00B0F0"/>
                </a:solidFill>
                <a:latin typeface="Calibri" panose="020F0502020204030204" pitchFamily="34" charset="0"/>
                <a:cs typeface="Calibri" panose="020F0502020204030204" pitchFamily="34" charset="0"/>
              </a:rPr>
              <a:t>for scaling up</a:t>
            </a:r>
          </a:p>
        </p:txBody>
      </p:sp>
      <p:graphicFrame>
        <p:nvGraphicFramePr>
          <p:cNvPr id="9" name="Marcador de contenido 2">
            <a:extLst>
              <a:ext uri="{FF2B5EF4-FFF2-40B4-BE49-F238E27FC236}">
                <a16:creationId xmlns:a16="http://schemas.microsoft.com/office/drawing/2014/main" id="{7351B90D-9D34-78ED-DEBB-1BA9B1186C3A}"/>
              </a:ext>
            </a:extLst>
          </p:cNvPr>
          <p:cNvGraphicFramePr>
            <a:graphicFrameLocks/>
          </p:cNvGraphicFramePr>
          <p:nvPr>
            <p:extLst>
              <p:ext uri="{D42A27DB-BD31-4B8C-83A1-F6EECF244321}">
                <p14:modId xmlns:p14="http://schemas.microsoft.com/office/powerpoint/2010/main" val="3668938946"/>
              </p:ext>
            </p:extLst>
          </p:nvPr>
        </p:nvGraphicFramePr>
        <p:xfrm>
          <a:off x="838200" y="7588330"/>
          <a:ext cx="10515600" cy="4352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93756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54550-143D-CAEB-E9F5-F9FF8BE7E8EE}"/>
              </a:ext>
            </a:extLst>
          </p:cNvPr>
          <p:cNvSpPr>
            <a:spLocks noGrp="1"/>
          </p:cNvSpPr>
          <p:nvPr>
            <p:ph type="title"/>
          </p:nvPr>
        </p:nvSpPr>
        <p:spPr/>
        <p:txBody>
          <a:bodyPr/>
          <a:lstStyle/>
          <a:p>
            <a:endParaRPr lang="es-DO"/>
          </a:p>
        </p:txBody>
      </p:sp>
      <p:sp>
        <p:nvSpPr>
          <p:cNvPr id="3" name="Marcador de contenido 2">
            <a:extLst>
              <a:ext uri="{FF2B5EF4-FFF2-40B4-BE49-F238E27FC236}">
                <a16:creationId xmlns:a16="http://schemas.microsoft.com/office/drawing/2014/main" id="{508E8815-26BC-639E-7D5A-0B0F6C362FA1}"/>
              </a:ext>
            </a:extLst>
          </p:cNvPr>
          <p:cNvSpPr>
            <a:spLocks noGrp="1"/>
          </p:cNvSpPr>
          <p:nvPr>
            <p:ph idx="1"/>
          </p:nvPr>
        </p:nvSpPr>
        <p:spPr/>
        <p:txBody>
          <a:bodyPr/>
          <a:lstStyle/>
          <a:p>
            <a:endParaRPr lang="es-DO"/>
          </a:p>
        </p:txBody>
      </p:sp>
      <p:sp>
        <p:nvSpPr>
          <p:cNvPr id="4" name="Rectángulo 3">
            <a:extLst>
              <a:ext uri="{FF2B5EF4-FFF2-40B4-BE49-F238E27FC236}">
                <a16:creationId xmlns:a16="http://schemas.microsoft.com/office/drawing/2014/main" id="{519291B5-CF9F-1E3C-8947-422F909D015E}"/>
              </a:ext>
            </a:extLst>
          </p:cNvPr>
          <p:cNvSpPr/>
          <p:nvPr/>
        </p:nvSpPr>
        <p:spPr>
          <a:xfrm>
            <a:off x="0" y="-50006"/>
            <a:ext cx="12192000" cy="6958013"/>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solidFill>
                <a:srgbClr val="00B0F0"/>
              </a:solidFill>
            </a:endParaRPr>
          </a:p>
        </p:txBody>
      </p:sp>
      <p:pic>
        <p:nvPicPr>
          <p:cNvPr id="5" name="Picture 3" descr="Rompecabezas blanco con una pieza roja">
            <a:extLst>
              <a:ext uri="{FF2B5EF4-FFF2-40B4-BE49-F238E27FC236}">
                <a16:creationId xmlns:a16="http://schemas.microsoft.com/office/drawing/2014/main" id="{89D45A0D-DFD1-A2FC-EE4B-4023079E4F48}"/>
              </a:ext>
            </a:extLst>
          </p:cNvPr>
          <p:cNvPicPr>
            <a:picLocks noChangeAspect="1"/>
          </p:cNvPicPr>
          <p:nvPr/>
        </p:nvPicPr>
        <p:blipFill>
          <a:blip r:embed="rId2">
            <a:alphaModFix amt="7000"/>
          </a:blip>
          <a:srcRect/>
          <a:stretch/>
        </p:blipFill>
        <p:spPr>
          <a:xfrm>
            <a:off x="11" y="5"/>
            <a:ext cx="12191979" cy="6857990"/>
          </a:xfrm>
          <a:prstGeom prst="rect">
            <a:avLst/>
          </a:prstGeom>
        </p:spPr>
      </p:pic>
      <p:sp>
        <p:nvSpPr>
          <p:cNvPr id="7" name="CuadroTexto 6">
            <a:extLst>
              <a:ext uri="{FF2B5EF4-FFF2-40B4-BE49-F238E27FC236}">
                <a16:creationId xmlns:a16="http://schemas.microsoft.com/office/drawing/2014/main" id="{9935C367-AB76-C780-13B1-95934E1AA14D}"/>
              </a:ext>
            </a:extLst>
          </p:cNvPr>
          <p:cNvSpPr txBox="1"/>
          <p:nvPr/>
        </p:nvSpPr>
        <p:spPr>
          <a:xfrm>
            <a:off x="3049250" y="2644170"/>
            <a:ext cx="6093500" cy="1569660"/>
          </a:xfrm>
          <a:prstGeom prst="rect">
            <a:avLst/>
          </a:prstGeom>
          <a:noFill/>
        </p:spPr>
        <p:txBody>
          <a:bodyPr wrap="square">
            <a:spAutoFit/>
          </a:bodyPr>
          <a:lstStyle/>
          <a:p>
            <a:pPr algn="ctr"/>
            <a:r>
              <a:rPr lang="en-US" sz="4800" b="1" dirty="0">
                <a:solidFill>
                  <a:srgbClr val="FFFFFF"/>
                </a:solidFill>
              </a:rPr>
              <a:t>Thank you very much </a:t>
            </a:r>
            <a:r>
              <a:rPr lang="en-US" sz="4800" dirty="0">
                <a:solidFill>
                  <a:srgbClr val="FFFFFF"/>
                </a:solidFill>
              </a:rPr>
              <a:t>for your attention</a:t>
            </a:r>
            <a:endParaRPr lang="es-DO" sz="4800" dirty="0"/>
          </a:p>
        </p:txBody>
      </p:sp>
      <p:sp>
        <p:nvSpPr>
          <p:cNvPr id="8" name="Título 1">
            <a:extLst>
              <a:ext uri="{FF2B5EF4-FFF2-40B4-BE49-F238E27FC236}">
                <a16:creationId xmlns:a16="http://schemas.microsoft.com/office/drawing/2014/main" id="{FFDC8F2C-5446-A388-5E82-5CAED4C08EF9}"/>
              </a:ext>
            </a:extLst>
          </p:cNvPr>
          <p:cNvSpPr txBox="1">
            <a:spLocks/>
          </p:cNvSpPr>
          <p:nvPr/>
        </p:nvSpPr>
        <p:spPr>
          <a:xfrm>
            <a:off x="1415622" y="-1306002"/>
            <a:ext cx="9384696" cy="9743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6600" dirty="0">
                <a:solidFill>
                  <a:schemeClr val="bg1"/>
                </a:solidFill>
                <a:latin typeface="Calibri" panose="020F0502020204030204" pitchFamily="34" charset="0"/>
                <a:cs typeface="Calibri" panose="020F0502020204030204" pitchFamily="34" charset="0"/>
              </a:rPr>
              <a:t>Challenges/</a:t>
            </a:r>
            <a:r>
              <a:rPr lang="es-DO" sz="6600" dirty="0">
                <a:solidFill>
                  <a:srgbClr val="00B0F0"/>
                </a:solidFill>
                <a:latin typeface="Calibri" panose="020F0502020204030204" pitchFamily="34" charset="0"/>
                <a:cs typeface="Calibri" panose="020F0502020204030204" pitchFamily="34" charset="0"/>
              </a:rPr>
              <a:t>Gaps</a:t>
            </a:r>
          </a:p>
        </p:txBody>
      </p:sp>
      <p:graphicFrame>
        <p:nvGraphicFramePr>
          <p:cNvPr id="9" name="Marcador de contenido 2">
            <a:extLst>
              <a:ext uri="{FF2B5EF4-FFF2-40B4-BE49-F238E27FC236}">
                <a16:creationId xmlns:a16="http://schemas.microsoft.com/office/drawing/2014/main" id="{F7461716-CDF3-F230-3604-F12B0207D65E}"/>
              </a:ext>
            </a:extLst>
          </p:cNvPr>
          <p:cNvGraphicFramePr>
            <a:graphicFrameLocks/>
          </p:cNvGraphicFramePr>
          <p:nvPr>
            <p:extLst>
              <p:ext uri="{D42A27DB-BD31-4B8C-83A1-F6EECF244321}">
                <p14:modId xmlns:p14="http://schemas.microsoft.com/office/powerpoint/2010/main" val="439068329"/>
              </p:ext>
            </p:extLst>
          </p:nvPr>
        </p:nvGraphicFramePr>
        <p:xfrm>
          <a:off x="644056" y="7029220"/>
          <a:ext cx="10927829" cy="3275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279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3893AD-5D11-B503-2061-9CAE0E7209A4}"/>
              </a:ext>
            </a:extLst>
          </p:cNvPr>
          <p:cNvSpPr/>
          <p:nvPr/>
        </p:nvSpPr>
        <p:spPr>
          <a:xfrm>
            <a:off x="-148281" y="-160638"/>
            <a:ext cx="12517395" cy="2582562"/>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 name="Título 1">
            <a:extLst>
              <a:ext uri="{FF2B5EF4-FFF2-40B4-BE49-F238E27FC236}">
                <a16:creationId xmlns:a16="http://schemas.microsoft.com/office/drawing/2014/main" id="{15A24729-AF73-2DD0-DD81-496B1517ADFE}"/>
              </a:ext>
            </a:extLst>
          </p:cNvPr>
          <p:cNvSpPr>
            <a:spLocks noGrp="1"/>
          </p:cNvSpPr>
          <p:nvPr>
            <p:ph type="title"/>
          </p:nvPr>
        </p:nvSpPr>
        <p:spPr>
          <a:xfrm>
            <a:off x="838200" y="467861"/>
            <a:ext cx="10515600" cy="1325563"/>
          </a:xfrm>
        </p:spPr>
        <p:txBody>
          <a:bodyPr/>
          <a:lstStyle/>
          <a:p>
            <a:pPr algn="ctr"/>
            <a:r>
              <a:rPr lang="es-DO" dirty="0">
                <a:solidFill>
                  <a:schemeClr val="bg1"/>
                </a:solidFill>
                <a:latin typeface="Calibri" panose="020F0502020204030204" pitchFamily="34" charset="0"/>
                <a:cs typeface="Calibri" panose="020F0502020204030204" pitchFamily="34" charset="0"/>
              </a:rPr>
              <a:t>Beginnings, Training, and Certification</a:t>
            </a:r>
          </a:p>
        </p:txBody>
      </p:sp>
      <p:graphicFrame>
        <p:nvGraphicFramePr>
          <p:cNvPr id="4" name="Marcador de contenido 2">
            <a:extLst>
              <a:ext uri="{FF2B5EF4-FFF2-40B4-BE49-F238E27FC236}">
                <a16:creationId xmlns:a16="http://schemas.microsoft.com/office/drawing/2014/main" id="{585316A8-31B7-CC0D-251D-A3EEA1633E03}"/>
              </a:ext>
            </a:extLst>
          </p:cNvPr>
          <p:cNvGraphicFramePr>
            <a:graphicFrameLocks/>
          </p:cNvGraphicFramePr>
          <p:nvPr>
            <p:extLst>
              <p:ext uri="{D42A27DB-BD31-4B8C-83A1-F6EECF244321}">
                <p14:modId xmlns:p14="http://schemas.microsoft.com/office/powerpoint/2010/main" val="4133779671"/>
              </p:ext>
            </p:extLst>
          </p:nvPr>
        </p:nvGraphicFramePr>
        <p:xfrm>
          <a:off x="2030626" y="1904635"/>
          <a:ext cx="8130748" cy="4337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2">
            <a:extLst>
              <a:ext uri="{FF2B5EF4-FFF2-40B4-BE49-F238E27FC236}">
                <a16:creationId xmlns:a16="http://schemas.microsoft.com/office/drawing/2014/main" id="{FB879A17-FF46-9173-A4D7-A7D291253808}"/>
              </a:ext>
            </a:extLst>
          </p:cNvPr>
          <p:cNvGraphicFramePr/>
          <p:nvPr>
            <p:extLst>
              <p:ext uri="{D42A27DB-BD31-4B8C-83A1-F6EECF244321}">
                <p14:modId xmlns:p14="http://schemas.microsoft.com/office/powerpoint/2010/main" val="750393316"/>
              </p:ext>
            </p:extLst>
          </p:nvPr>
        </p:nvGraphicFramePr>
        <p:xfrm>
          <a:off x="5721178" y="7062466"/>
          <a:ext cx="5722168" cy="55046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ítulo 1">
            <a:extLst>
              <a:ext uri="{FF2B5EF4-FFF2-40B4-BE49-F238E27FC236}">
                <a16:creationId xmlns:a16="http://schemas.microsoft.com/office/drawing/2014/main" id="{13419C36-50D6-B277-5D8A-A17EA9144457}"/>
              </a:ext>
            </a:extLst>
          </p:cNvPr>
          <p:cNvSpPr txBox="1">
            <a:spLocks/>
          </p:cNvSpPr>
          <p:nvPr/>
        </p:nvSpPr>
        <p:spPr>
          <a:xfrm>
            <a:off x="748655" y="-4375632"/>
            <a:ext cx="4097384" cy="25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5400">
                <a:solidFill>
                  <a:schemeClr val="bg1"/>
                </a:solidFill>
                <a:latin typeface="Calibri" panose="020F0502020204030204" pitchFamily="34" charset="0"/>
                <a:cs typeface="Calibri" panose="020F0502020204030204" pitchFamily="34" charset="0"/>
              </a:rPr>
              <a:t>Beginnings, Training, </a:t>
            </a:r>
            <a:r>
              <a:rPr lang="es-DO" sz="5400">
                <a:solidFill>
                  <a:srgbClr val="00B0F0"/>
                </a:solidFill>
                <a:latin typeface="Calibri" panose="020F0502020204030204" pitchFamily="34" charset="0"/>
                <a:cs typeface="Calibri" panose="020F0502020204030204" pitchFamily="34" charset="0"/>
              </a:rPr>
              <a:t>and Certification</a:t>
            </a:r>
            <a:endParaRPr lang="es-DO" sz="5400" dirty="0">
              <a:solidFill>
                <a:srgbClr val="00B0F0"/>
              </a:solidFill>
              <a:latin typeface="Calibri" panose="020F0502020204030204" pitchFamily="34" charset="0"/>
              <a:cs typeface="Calibri" panose="020F0502020204030204" pitchFamily="34" charset="0"/>
            </a:endParaRPr>
          </a:p>
        </p:txBody>
      </p:sp>
      <p:pic>
        <p:nvPicPr>
          <p:cNvPr id="9" name="Imagen 8" descr="Texto, Carta&#10;&#10;Descripción generada automáticamente">
            <a:extLst>
              <a:ext uri="{FF2B5EF4-FFF2-40B4-BE49-F238E27FC236}">
                <a16:creationId xmlns:a16="http://schemas.microsoft.com/office/drawing/2014/main" id="{76595CE9-857D-EB3A-FE21-334188BFA985}"/>
              </a:ext>
            </a:extLst>
          </p:cNvPr>
          <p:cNvPicPr>
            <a:picLocks noChangeAspect="1"/>
          </p:cNvPicPr>
          <p:nvPr/>
        </p:nvPicPr>
        <p:blipFill>
          <a:blip r:embed="rId12"/>
          <a:stretch>
            <a:fillRect/>
          </a:stretch>
        </p:blipFill>
        <p:spPr>
          <a:xfrm>
            <a:off x="522732" y="-1791374"/>
            <a:ext cx="4406435" cy="138802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175491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3663984-0DB7-54AD-91A5-27CFC394CDC7}"/>
              </a:ext>
            </a:extLst>
          </p:cNvPr>
          <p:cNvSpPr/>
          <p:nvPr/>
        </p:nvSpPr>
        <p:spPr>
          <a:xfrm>
            <a:off x="-24714" y="-1"/>
            <a:ext cx="5335071" cy="6858001"/>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 name="Título 1">
            <a:extLst>
              <a:ext uri="{FF2B5EF4-FFF2-40B4-BE49-F238E27FC236}">
                <a16:creationId xmlns:a16="http://schemas.microsoft.com/office/drawing/2014/main" id="{15A24729-AF73-2DD0-DD81-496B1517ADFE}"/>
              </a:ext>
            </a:extLst>
          </p:cNvPr>
          <p:cNvSpPr>
            <a:spLocks noGrp="1"/>
          </p:cNvSpPr>
          <p:nvPr>
            <p:ph type="title"/>
          </p:nvPr>
        </p:nvSpPr>
        <p:spPr>
          <a:xfrm>
            <a:off x="748655" y="1359219"/>
            <a:ext cx="4097384" cy="2584258"/>
          </a:xfrm>
        </p:spPr>
        <p:txBody>
          <a:bodyPr>
            <a:normAutofit/>
          </a:bodyPr>
          <a:lstStyle/>
          <a:p>
            <a:r>
              <a:rPr lang="es-DO" sz="5400" dirty="0">
                <a:solidFill>
                  <a:schemeClr val="bg1"/>
                </a:solidFill>
                <a:latin typeface="Calibri" panose="020F0502020204030204" pitchFamily="34" charset="0"/>
                <a:cs typeface="Calibri" panose="020F0502020204030204" pitchFamily="34" charset="0"/>
              </a:rPr>
              <a:t>Beginnings, Training, </a:t>
            </a:r>
            <a:r>
              <a:rPr lang="es-DO" sz="5400" dirty="0">
                <a:solidFill>
                  <a:srgbClr val="00B0F0"/>
                </a:solidFill>
                <a:latin typeface="Calibri" panose="020F0502020204030204" pitchFamily="34" charset="0"/>
                <a:cs typeface="Calibri" panose="020F0502020204030204" pitchFamily="34" charset="0"/>
              </a:rPr>
              <a:t>and Certification</a:t>
            </a:r>
          </a:p>
        </p:txBody>
      </p:sp>
      <p:pic>
        <p:nvPicPr>
          <p:cNvPr id="3" name="Imagen 2" descr="Texto, Carta&#10;&#10;Descripción generada automáticamente">
            <a:extLst>
              <a:ext uri="{FF2B5EF4-FFF2-40B4-BE49-F238E27FC236}">
                <a16:creationId xmlns:a16="http://schemas.microsoft.com/office/drawing/2014/main" id="{8BF762B5-EE00-9566-4125-41BF25354FC7}"/>
              </a:ext>
            </a:extLst>
          </p:cNvPr>
          <p:cNvPicPr>
            <a:picLocks noChangeAspect="1"/>
          </p:cNvPicPr>
          <p:nvPr/>
        </p:nvPicPr>
        <p:blipFill>
          <a:blip r:embed="rId2"/>
          <a:stretch>
            <a:fillRect/>
          </a:stretch>
        </p:blipFill>
        <p:spPr>
          <a:xfrm>
            <a:off x="522732" y="3943477"/>
            <a:ext cx="4406435" cy="138802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7" name="Marcador de contenido 2">
            <a:extLst>
              <a:ext uri="{FF2B5EF4-FFF2-40B4-BE49-F238E27FC236}">
                <a16:creationId xmlns:a16="http://schemas.microsoft.com/office/drawing/2014/main" id="{B48377C5-E7FE-C619-33CB-FBA38CE6CF50}"/>
              </a:ext>
            </a:extLst>
          </p:cNvPr>
          <p:cNvGraphicFramePr/>
          <p:nvPr>
            <p:extLst>
              <p:ext uri="{D42A27DB-BD31-4B8C-83A1-F6EECF244321}">
                <p14:modId xmlns:p14="http://schemas.microsoft.com/office/powerpoint/2010/main" val="1147076397"/>
              </p:ext>
            </p:extLst>
          </p:nvPr>
        </p:nvGraphicFramePr>
        <p:xfrm>
          <a:off x="5721178" y="676656"/>
          <a:ext cx="5722168"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ítulo 1">
            <a:extLst>
              <a:ext uri="{FF2B5EF4-FFF2-40B4-BE49-F238E27FC236}">
                <a16:creationId xmlns:a16="http://schemas.microsoft.com/office/drawing/2014/main" id="{A9C94BEC-F08D-CA46-B180-04FEDD8F9155}"/>
              </a:ext>
            </a:extLst>
          </p:cNvPr>
          <p:cNvSpPr txBox="1">
            <a:spLocks/>
          </p:cNvSpPr>
          <p:nvPr/>
        </p:nvSpPr>
        <p:spPr>
          <a:xfrm>
            <a:off x="838200" y="-15264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dirty="0">
                <a:solidFill>
                  <a:schemeClr val="bg1"/>
                </a:solidFill>
                <a:latin typeface="Calibri" panose="020F0502020204030204" pitchFamily="34" charset="0"/>
                <a:cs typeface="Calibri" panose="020F0502020204030204" pitchFamily="34" charset="0"/>
              </a:rPr>
              <a:t>Beginnings, Training, and Certification</a:t>
            </a:r>
          </a:p>
        </p:txBody>
      </p:sp>
      <p:graphicFrame>
        <p:nvGraphicFramePr>
          <p:cNvPr id="11" name="Marcador de contenido 2">
            <a:extLst>
              <a:ext uri="{FF2B5EF4-FFF2-40B4-BE49-F238E27FC236}">
                <a16:creationId xmlns:a16="http://schemas.microsoft.com/office/drawing/2014/main" id="{36F4E98E-E930-9C6B-700F-D6D62D6834A5}"/>
              </a:ext>
            </a:extLst>
          </p:cNvPr>
          <p:cNvGraphicFramePr>
            <a:graphicFrameLocks/>
          </p:cNvGraphicFramePr>
          <p:nvPr>
            <p:extLst>
              <p:ext uri="{D42A27DB-BD31-4B8C-83A1-F6EECF244321}">
                <p14:modId xmlns:p14="http://schemas.microsoft.com/office/powerpoint/2010/main" val="1981195041"/>
              </p:ext>
            </p:extLst>
          </p:nvPr>
        </p:nvGraphicFramePr>
        <p:xfrm>
          <a:off x="2030626" y="7085959"/>
          <a:ext cx="8130748" cy="43376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ángulo redondeado 11">
            <a:extLst>
              <a:ext uri="{FF2B5EF4-FFF2-40B4-BE49-F238E27FC236}">
                <a16:creationId xmlns:a16="http://schemas.microsoft.com/office/drawing/2014/main" id="{7F3B3A99-18FD-47BD-E3FB-B6057C71A17F}"/>
              </a:ext>
            </a:extLst>
          </p:cNvPr>
          <p:cNvSpPr/>
          <p:nvPr/>
        </p:nvSpPr>
        <p:spPr>
          <a:xfrm>
            <a:off x="2348459" y="7060622"/>
            <a:ext cx="7495082" cy="1652666"/>
          </a:xfrm>
          <a:prstGeom prst="roundRect">
            <a:avLst/>
          </a:prstGeom>
          <a:solidFill>
            <a:schemeClr val="bg1">
              <a:alpha val="89504"/>
            </a:schemeClr>
          </a:solidFill>
          <a:ln>
            <a:noFill/>
          </a:ln>
          <a:effectLst>
            <a:outerShdw blurRad="302406" dist="103269" dir="1260000" sx="101392" sy="101392" algn="tl" rotWithShape="0">
              <a:schemeClr val="accent2">
                <a:lumMod val="50000"/>
                <a:alpha val="3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3" name="Título 1">
            <a:extLst>
              <a:ext uri="{FF2B5EF4-FFF2-40B4-BE49-F238E27FC236}">
                <a16:creationId xmlns:a16="http://schemas.microsoft.com/office/drawing/2014/main" id="{F9DA9477-C878-148B-AED2-A596FB26677C}"/>
              </a:ext>
            </a:extLst>
          </p:cNvPr>
          <p:cNvSpPr txBox="1">
            <a:spLocks/>
          </p:cNvSpPr>
          <p:nvPr/>
        </p:nvSpPr>
        <p:spPr>
          <a:xfrm>
            <a:off x="3027040" y="-2677892"/>
            <a:ext cx="6137920" cy="25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6600" dirty="0">
                <a:solidFill>
                  <a:schemeClr val="bg1"/>
                </a:solidFill>
                <a:latin typeface="Calibri" panose="020F0502020204030204" pitchFamily="34" charset="0"/>
                <a:cs typeface="Calibri" panose="020F0502020204030204" pitchFamily="34" charset="0"/>
              </a:rPr>
              <a:t>Standardized HIV Test Records</a:t>
            </a:r>
          </a:p>
        </p:txBody>
      </p:sp>
      <p:sp>
        <p:nvSpPr>
          <p:cNvPr id="14" name="CuadroTexto 13">
            <a:extLst>
              <a:ext uri="{FF2B5EF4-FFF2-40B4-BE49-F238E27FC236}">
                <a16:creationId xmlns:a16="http://schemas.microsoft.com/office/drawing/2014/main" id="{C600C245-7430-954E-2516-D390D8C45384}"/>
              </a:ext>
            </a:extLst>
          </p:cNvPr>
          <p:cNvSpPr txBox="1"/>
          <p:nvPr/>
        </p:nvSpPr>
        <p:spPr>
          <a:xfrm>
            <a:off x="2751802" y="7459226"/>
            <a:ext cx="6688396" cy="812530"/>
          </a:xfrm>
          <a:prstGeom prst="rect">
            <a:avLst/>
          </a:prstGeom>
          <a:noFill/>
        </p:spPr>
        <p:txBody>
          <a:bodyPr wrap="square">
            <a:spAutoFit/>
          </a:bodyPr>
          <a:lstStyle/>
          <a:p>
            <a:pPr algn="ctr">
              <a:lnSpc>
                <a:spcPct val="90000"/>
              </a:lnSpc>
              <a:spcAft>
                <a:spcPts val="600"/>
              </a:spcAft>
            </a:pPr>
            <a:r>
              <a:rPr lang="en-US" sz="2600" dirty="0">
                <a:solidFill>
                  <a:schemeClr val="accent2">
                    <a:lumMod val="50000"/>
                  </a:schemeClr>
                </a:solidFill>
              </a:rPr>
              <a:t>They are used at 100% of HIV testing sites nationwide, in physical or electronic versions.</a:t>
            </a:r>
          </a:p>
        </p:txBody>
      </p:sp>
    </p:spTree>
    <p:extLst>
      <p:ext uri="{BB962C8B-B14F-4D97-AF65-F5344CB8AC3E}">
        <p14:creationId xmlns:p14="http://schemas.microsoft.com/office/powerpoint/2010/main" val="523169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AE06078-72EF-110B-155C-FB9E993AEFDD}"/>
              </a:ext>
            </a:extLst>
          </p:cNvPr>
          <p:cNvSpPr/>
          <p:nvPr/>
        </p:nvSpPr>
        <p:spPr>
          <a:xfrm>
            <a:off x="-153887" y="-50006"/>
            <a:ext cx="12499775" cy="6958013"/>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solidFill>
                <a:srgbClr val="00B0F0"/>
              </a:solidFill>
            </a:endParaRPr>
          </a:p>
        </p:txBody>
      </p:sp>
      <p:pic>
        <p:nvPicPr>
          <p:cNvPr id="44" name="Picture 43" descr="Se escribe una cita en una agenda de papel">
            <a:extLst>
              <a:ext uri="{FF2B5EF4-FFF2-40B4-BE49-F238E27FC236}">
                <a16:creationId xmlns:a16="http://schemas.microsoft.com/office/drawing/2014/main" id="{5587A4F6-7EE6-609D-FFEF-1BE891C91156}"/>
              </a:ext>
            </a:extLst>
          </p:cNvPr>
          <p:cNvPicPr>
            <a:picLocks noChangeAspect="1"/>
          </p:cNvPicPr>
          <p:nvPr/>
        </p:nvPicPr>
        <p:blipFill rotWithShape="1">
          <a:blip r:embed="rId3">
            <a:alphaModFix amt="12000"/>
            <a:extLst>
              <a:ext uri="{BEBA8EAE-BF5A-486C-A8C5-ECC9F3942E4B}">
                <a14:imgProps xmlns:a14="http://schemas.microsoft.com/office/drawing/2010/main">
                  <a14:imgLayer r:embed="rId4">
                    <a14:imgEffect>
                      <a14:saturation sat="249000"/>
                    </a14:imgEffect>
                  </a14:imgLayer>
                </a14:imgProps>
              </a:ext>
            </a:extLst>
          </a:blip>
          <a:srcRect l="-1" t="16956" r="-59" b="-2"/>
          <a:stretch/>
        </p:blipFill>
        <p:spPr>
          <a:xfrm>
            <a:off x="-183725" y="-50006"/>
            <a:ext cx="12559451" cy="6958013"/>
          </a:xfrm>
          <a:prstGeom prst="rect">
            <a:avLst/>
          </a:prstGeom>
        </p:spPr>
      </p:pic>
      <p:sp>
        <p:nvSpPr>
          <p:cNvPr id="7" name="Rectángulo redondeado 6">
            <a:extLst>
              <a:ext uri="{FF2B5EF4-FFF2-40B4-BE49-F238E27FC236}">
                <a16:creationId xmlns:a16="http://schemas.microsoft.com/office/drawing/2014/main" id="{1BF092FD-775E-444A-EAFC-DB176489C789}"/>
              </a:ext>
            </a:extLst>
          </p:cNvPr>
          <p:cNvSpPr/>
          <p:nvPr/>
        </p:nvSpPr>
        <p:spPr>
          <a:xfrm>
            <a:off x="2348459" y="3585205"/>
            <a:ext cx="7495082" cy="1652666"/>
          </a:xfrm>
          <a:prstGeom prst="roundRect">
            <a:avLst/>
          </a:prstGeom>
          <a:solidFill>
            <a:schemeClr val="bg1">
              <a:alpha val="89504"/>
            </a:schemeClr>
          </a:solidFill>
          <a:ln>
            <a:noFill/>
          </a:ln>
          <a:effectLst>
            <a:outerShdw blurRad="302406" dist="103269" dir="1260000" sx="101392" sy="101392" algn="tl" rotWithShape="0">
              <a:schemeClr val="accent2">
                <a:lumMod val="50000"/>
                <a:alpha val="3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useBgFill="1">
        <p:nvSpPr>
          <p:cNvPr id="58"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0B109478-F05D-5C18-6056-E5A3D2B4BC57}"/>
              </a:ext>
            </a:extLst>
          </p:cNvPr>
          <p:cNvSpPr txBox="1">
            <a:spLocks/>
          </p:cNvSpPr>
          <p:nvPr/>
        </p:nvSpPr>
        <p:spPr>
          <a:xfrm>
            <a:off x="3027040" y="1243346"/>
            <a:ext cx="6137920" cy="25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6600" dirty="0">
                <a:solidFill>
                  <a:schemeClr val="bg1"/>
                </a:solidFill>
                <a:latin typeface="Calibri" panose="020F0502020204030204" pitchFamily="34" charset="0"/>
                <a:cs typeface="Calibri" panose="020F0502020204030204" pitchFamily="34" charset="0"/>
              </a:rPr>
              <a:t>Standardized HIV Test Records</a:t>
            </a:r>
          </a:p>
        </p:txBody>
      </p:sp>
      <p:sp>
        <p:nvSpPr>
          <p:cNvPr id="6" name="CuadroTexto 5">
            <a:extLst>
              <a:ext uri="{FF2B5EF4-FFF2-40B4-BE49-F238E27FC236}">
                <a16:creationId xmlns:a16="http://schemas.microsoft.com/office/drawing/2014/main" id="{A1B7B5F5-E5F9-B0A3-9E59-194947D3DA7C}"/>
              </a:ext>
            </a:extLst>
          </p:cNvPr>
          <p:cNvSpPr txBox="1"/>
          <p:nvPr/>
        </p:nvSpPr>
        <p:spPr>
          <a:xfrm>
            <a:off x="2751802" y="3983809"/>
            <a:ext cx="6688396" cy="812530"/>
          </a:xfrm>
          <a:prstGeom prst="rect">
            <a:avLst/>
          </a:prstGeom>
          <a:noFill/>
        </p:spPr>
        <p:txBody>
          <a:bodyPr wrap="square">
            <a:spAutoFit/>
          </a:bodyPr>
          <a:lstStyle/>
          <a:p>
            <a:pPr algn="ctr">
              <a:lnSpc>
                <a:spcPct val="90000"/>
              </a:lnSpc>
              <a:spcAft>
                <a:spcPts val="600"/>
              </a:spcAft>
            </a:pPr>
            <a:r>
              <a:rPr lang="en-US" sz="2600" dirty="0">
                <a:solidFill>
                  <a:schemeClr val="accent2">
                    <a:lumMod val="50000"/>
                  </a:schemeClr>
                </a:solidFill>
              </a:rPr>
              <a:t>They are used at 100% of HIV testing sites nationwide, in physical or electronic versions.</a:t>
            </a:r>
          </a:p>
        </p:txBody>
      </p:sp>
      <p:graphicFrame>
        <p:nvGraphicFramePr>
          <p:cNvPr id="8" name="Marcador de contenido 2">
            <a:extLst>
              <a:ext uri="{FF2B5EF4-FFF2-40B4-BE49-F238E27FC236}">
                <a16:creationId xmlns:a16="http://schemas.microsoft.com/office/drawing/2014/main" id="{E4677E1E-E7A5-75A5-B784-B4EB08BE2A67}"/>
              </a:ext>
            </a:extLst>
          </p:cNvPr>
          <p:cNvGraphicFramePr/>
          <p:nvPr>
            <p:extLst>
              <p:ext uri="{D42A27DB-BD31-4B8C-83A1-F6EECF244321}">
                <p14:modId xmlns:p14="http://schemas.microsoft.com/office/powerpoint/2010/main" val="4252675012"/>
              </p:ext>
            </p:extLst>
          </p:nvPr>
        </p:nvGraphicFramePr>
        <p:xfrm>
          <a:off x="5721178" y="7062466"/>
          <a:ext cx="5722168" cy="5504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ángulo 10">
            <a:extLst>
              <a:ext uri="{FF2B5EF4-FFF2-40B4-BE49-F238E27FC236}">
                <a16:creationId xmlns:a16="http://schemas.microsoft.com/office/drawing/2014/main" id="{B4C2B25F-F6D7-AB85-C517-42BB15E9C71C}"/>
              </a:ext>
            </a:extLst>
          </p:cNvPr>
          <p:cNvSpPr/>
          <p:nvPr/>
        </p:nvSpPr>
        <p:spPr>
          <a:xfrm>
            <a:off x="-5828249" y="-1"/>
            <a:ext cx="5335071" cy="6858001"/>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2" name="Título 1">
            <a:extLst>
              <a:ext uri="{FF2B5EF4-FFF2-40B4-BE49-F238E27FC236}">
                <a16:creationId xmlns:a16="http://schemas.microsoft.com/office/drawing/2014/main" id="{25179947-CDC0-2508-B0F5-A70BA5AB5F7B}"/>
              </a:ext>
            </a:extLst>
          </p:cNvPr>
          <p:cNvSpPr>
            <a:spLocks noGrp="1"/>
          </p:cNvSpPr>
          <p:nvPr>
            <p:ph type="title"/>
          </p:nvPr>
        </p:nvSpPr>
        <p:spPr>
          <a:xfrm>
            <a:off x="-5054880" y="1359219"/>
            <a:ext cx="4097384" cy="2584258"/>
          </a:xfrm>
        </p:spPr>
        <p:txBody>
          <a:bodyPr>
            <a:normAutofit/>
          </a:bodyPr>
          <a:lstStyle/>
          <a:p>
            <a:r>
              <a:rPr lang="es-DO" sz="5400" dirty="0">
                <a:solidFill>
                  <a:schemeClr val="bg1"/>
                </a:solidFill>
                <a:latin typeface="Calibri" panose="020F0502020204030204" pitchFamily="34" charset="0"/>
                <a:cs typeface="Calibri" panose="020F0502020204030204" pitchFamily="34" charset="0"/>
              </a:rPr>
              <a:t>Beginnings, Training, </a:t>
            </a:r>
            <a:r>
              <a:rPr lang="es-DO" sz="5400" dirty="0">
                <a:solidFill>
                  <a:srgbClr val="00B0F0"/>
                </a:solidFill>
                <a:latin typeface="Calibri" panose="020F0502020204030204" pitchFamily="34" charset="0"/>
                <a:cs typeface="Calibri" panose="020F0502020204030204" pitchFamily="34" charset="0"/>
              </a:rPr>
              <a:t>and Certification</a:t>
            </a:r>
          </a:p>
        </p:txBody>
      </p:sp>
      <p:pic>
        <p:nvPicPr>
          <p:cNvPr id="13" name="Imagen 12" descr="Texto, Carta&#10;&#10;Descripción generada automáticamente">
            <a:extLst>
              <a:ext uri="{FF2B5EF4-FFF2-40B4-BE49-F238E27FC236}">
                <a16:creationId xmlns:a16="http://schemas.microsoft.com/office/drawing/2014/main" id="{D0E401CE-CBFA-2645-CD2B-06484F513AFC}"/>
              </a:ext>
            </a:extLst>
          </p:cNvPr>
          <p:cNvPicPr>
            <a:picLocks noChangeAspect="1"/>
          </p:cNvPicPr>
          <p:nvPr/>
        </p:nvPicPr>
        <p:blipFill>
          <a:blip r:embed="rId10"/>
          <a:stretch>
            <a:fillRect/>
          </a:stretch>
        </p:blipFill>
        <p:spPr>
          <a:xfrm>
            <a:off x="-5280803" y="3943477"/>
            <a:ext cx="4406435" cy="138802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Título 1">
            <a:extLst>
              <a:ext uri="{FF2B5EF4-FFF2-40B4-BE49-F238E27FC236}">
                <a16:creationId xmlns:a16="http://schemas.microsoft.com/office/drawing/2014/main" id="{103B2FE3-C4F1-06FA-24E5-FD6652CEB4AE}"/>
              </a:ext>
            </a:extLst>
          </p:cNvPr>
          <p:cNvSpPr txBox="1">
            <a:spLocks/>
          </p:cNvSpPr>
          <p:nvPr/>
        </p:nvSpPr>
        <p:spPr>
          <a:xfrm>
            <a:off x="1440519" y="-1817101"/>
            <a:ext cx="93109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DO" dirty="0">
                <a:solidFill>
                  <a:schemeClr val="bg1"/>
                </a:solidFill>
                <a:latin typeface="Calibri" panose="020F0502020204030204" pitchFamily="34" charset="0"/>
                <a:cs typeface="Calibri" panose="020F0502020204030204" pitchFamily="34" charset="0"/>
              </a:rPr>
            </a:br>
            <a:r>
              <a:rPr lang="es-DO" dirty="0">
                <a:solidFill>
                  <a:schemeClr val="bg1"/>
                </a:solidFill>
                <a:latin typeface="Calibri" panose="020F0502020204030204" pitchFamily="34" charset="0"/>
                <a:cs typeface="Calibri" panose="020F0502020204030204" pitchFamily="34" charset="0"/>
              </a:rPr>
              <a:t>HIV Test Nominal Registration System </a:t>
            </a:r>
            <a:r>
              <a:rPr lang="es-DO" dirty="0">
                <a:solidFill>
                  <a:srgbClr val="00B0F0"/>
                </a:solidFill>
                <a:latin typeface="Calibri" panose="020F0502020204030204" pitchFamily="34" charset="0"/>
                <a:cs typeface="Calibri" panose="020F0502020204030204" pitchFamily="34" charset="0"/>
              </a:rPr>
              <a:t>(SIRENP-HIV)</a:t>
            </a:r>
            <a:br>
              <a:rPr lang="es-DO" dirty="0">
                <a:solidFill>
                  <a:schemeClr val="bg1"/>
                </a:solidFill>
                <a:latin typeface="Calibri" panose="020F0502020204030204" pitchFamily="34" charset="0"/>
                <a:cs typeface="Calibri" panose="020F0502020204030204" pitchFamily="34" charset="0"/>
              </a:rPr>
            </a:br>
            <a:endParaRPr lang="es-DO" dirty="0">
              <a:solidFill>
                <a:schemeClr val="bg1"/>
              </a:solidFill>
              <a:latin typeface="Calibri" panose="020F0502020204030204" pitchFamily="34" charset="0"/>
              <a:cs typeface="Calibri" panose="020F0502020204030204" pitchFamily="34" charset="0"/>
            </a:endParaRPr>
          </a:p>
        </p:txBody>
      </p:sp>
      <p:sp>
        <p:nvSpPr>
          <p:cNvPr id="15" name="Marcador de contenido 2">
            <a:extLst>
              <a:ext uri="{FF2B5EF4-FFF2-40B4-BE49-F238E27FC236}">
                <a16:creationId xmlns:a16="http://schemas.microsoft.com/office/drawing/2014/main" id="{3C73D937-D115-947F-8D53-FC6C88D52678}"/>
              </a:ext>
            </a:extLst>
          </p:cNvPr>
          <p:cNvSpPr>
            <a:spLocks noGrp="1"/>
          </p:cNvSpPr>
          <p:nvPr>
            <p:ph idx="1"/>
          </p:nvPr>
        </p:nvSpPr>
        <p:spPr>
          <a:xfrm>
            <a:off x="-6557155" y="2546422"/>
            <a:ext cx="6163270" cy="3779309"/>
          </a:xfrm>
        </p:spPr>
        <p:txBody>
          <a:bodyPr anchor="ctr">
            <a:normAutofit/>
          </a:bodyPr>
          <a:lstStyle/>
          <a:p>
            <a:pPr marL="0" indent="0">
              <a:buNone/>
            </a:pPr>
            <a:r>
              <a:rPr lang="en-US" sz="2400" dirty="0">
                <a:solidFill>
                  <a:schemeClr val="accent2">
                    <a:lumMod val="50000"/>
                  </a:schemeClr>
                </a:solidFill>
                <a:latin typeface="Calibri Light" panose="020F0302020204030204" pitchFamily="34" charset="0"/>
                <a:cs typeface="Calibri Light" panose="020F0302020204030204" pitchFamily="34" charset="0"/>
              </a:rPr>
              <a:t>It is a standardized electronic tool for the registration of HIV tests carried out on the general population that attends health facilities. In addition to recording the risk factors that allow the classification of key populations.</a:t>
            </a:r>
            <a:endParaRPr lang="en-US" sz="2400" dirty="0"/>
          </a:p>
          <a:p>
            <a:pPr marL="0" indent="0">
              <a:lnSpc>
                <a:spcPct val="110000"/>
              </a:lnSpc>
              <a:buNone/>
            </a:pPr>
            <a:r>
              <a:rPr lang="en-US" sz="2400" b="1" dirty="0">
                <a:solidFill>
                  <a:srgbClr val="00B0F0"/>
                </a:solidFill>
              </a:rPr>
              <a:t>Implemented in 111 health facilities.</a:t>
            </a:r>
            <a:r>
              <a:rPr lang="en-US" sz="2400" b="1" dirty="0"/>
              <a:t>
</a:t>
            </a:r>
            <a:r>
              <a:rPr lang="en-US" sz="2400" b="1" dirty="0">
                <a:solidFill>
                  <a:schemeClr val="accent2">
                    <a:lumMod val="50000"/>
                  </a:schemeClr>
                </a:solidFill>
              </a:rPr>
              <a:t>In the process of implementation in 80 establishments.</a:t>
            </a:r>
          </a:p>
        </p:txBody>
      </p:sp>
      <p:pic>
        <p:nvPicPr>
          <p:cNvPr id="16" name="Imagen 15">
            <a:extLst>
              <a:ext uri="{FF2B5EF4-FFF2-40B4-BE49-F238E27FC236}">
                <a16:creationId xmlns:a16="http://schemas.microsoft.com/office/drawing/2014/main" id="{B7A89952-B507-D3E6-EC90-70516376FBF3}"/>
              </a:ext>
            </a:extLst>
          </p:cNvPr>
          <p:cNvPicPr>
            <a:picLocks noChangeAspect="1"/>
          </p:cNvPicPr>
          <p:nvPr/>
        </p:nvPicPr>
        <p:blipFill rotWithShape="1">
          <a:blip r:embed="rId11"/>
          <a:srcRect l="1662" t="1586"/>
          <a:stretch/>
        </p:blipFill>
        <p:spPr>
          <a:xfrm>
            <a:off x="12595343" y="2192866"/>
            <a:ext cx="4748134" cy="4131479"/>
          </a:xfrm>
          <a:prstGeom prst="rect">
            <a:avLst/>
          </a:prstGeom>
        </p:spPr>
      </p:pic>
    </p:spTree>
    <p:extLst>
      <p:ext uri="{BB962C8B-B14F-4D97-AF65-F5344CB8AC3E}">
        <p14:creationId xmlns:p14="http://schemas.microsoft.com/office/powerpoint/2010/main" val="1158934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3893AD-5D11-B503-2061-9CAE0E7209A4}"/>
              </a:ext>
            </a:extLst>
          </p:cNvPr>
          <p:cNvSpPr/>
          <p:nvPr/>
        </p:nvSpPr>
        <p:spPr>
          <a:xfrm>
            <a:off x="-148281" y="-160638"/>
            <a:ext cx="12517395" cy="2582562"/>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 name="Título 1">
            <a:extLst>
              <a:ext uri="{FF2B5EF4-FFF2-40B4-BE49-F238E27FC236}">
                <a16:creationId xmlns:a16="http://schemas.microsoft.com/office/drawing/2014/main" id="{15A24729-AF73-2DD0-DD81-496B1517ADFE}"/>
              </a:ext>
            </a:extLst>
          </p:cNvPr>
          <p:cNvSpPr>
            <a:spLocks noGrp="1"/>
          </p:cNvSpPr>
          <p:nvPr>
            <p:ph type="title"/>
          </p:nvPr>
        </p:nvSpPr>
        <p:spPr>
          <a:xfrm>
            <a:off x="1440519" y="596448"/>
            <a:ext cx="9310962" cy="1325563"/>
          </a:xfrm>
        </p:spPr>
        <p:txBody>
          <a:bodyPr>
            <a:noAutofit/>
          </a:bodyPr>
          <a:lstStyle/>
          <a:p>
            <a:pPr algn="ctr"/>
            <a:br>
              <a:rPr lang="es-DO" dirty="0">
                <a:solidFill>
                  <a:schemeClr val="bg1"/>
                </a:solidFill>
                <a:latin typeface="Calibri" panose="020F0502020204030204" pitchFamily="34" charset="0"/>
                <a:cs typeface="Calibri" panose="020F0502020204030204" pitchFamily="34" charset="0"/>
              </a:rPr>
            </a:br>
            <a:r>
              <a:rPr lang="es-DO" dirty="0">
                <a:solidFill>
                  <a:schemeClr val="bg1"/>
                </a:solidFill>
                <a:latin typeface="Calibri" panose="020F0502020204030204" pitchFamily="34" charset="0"/>
                <a:cs typeface="Calibri" panose="020F0502020204030204" pitchFamily="34" charset="0"/>
              </a:rPr>
              <a:t>HIV Test Nominal Registration System </a:t>
            </a:r>
            <a:r>
              <a:rPr lang="es-DO" dirty="0">
                <a:solidFill>
                  <a:srgbClr val="00B0F0"/>
                </a:solidFill>
                <a:latin typeface="Calibri" panose="020F0502020204030204" pitchFamily="34" charset="0"/>
                <a:cs typeface="Calibri" panose="020F0502020204030204" pitchFamily="34" charset="0"/>
              </a:rPr>
              <a:t>(SIRENP-HIV)</a:t>
            </a:r>
            <a:br>
              <a:rPr lang="es-DO" dirty="0">
                <a:solidFill>
                  <a:schemeClr val="bg1"/>
                </a:solidFill>
                <a:latin typeface="Calibri" panose="020F0502020204030204" pitchFamily="34" charset="0"/>
                <a:cs typeface="Calibri" panose="020F0502020204030204" pitchFamily="34" charset="0"/>
              </a:rPr>
            </a:br>
            <a:endParaRPr lang="es-DO" dirty="0">
              <a:solidFill>
                <a:schemeClr val="bg1"/>
              </a:solidFill>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8D03345B-01D3-F038-D5F2-2670FCD75DE6}"/>
              </a:ext>
            </a:extLst>
          </p:cNvPr>
          <p:cNvSpPr>
            <a:spLocks noGrp="1"/>
          </p:cNvSpPr>
          <p:nvPr>
            <p:ph idx="1"/>
          </p:nvPr>
        </p:nvSpPr>
        <p:spPr>
          <a:xfrm>
            <a:off x="533400" y="2546422"/>
            <a:ext cx="6163270" cy="3779309"/>
          </a:xfrm>
        </p:spPr>
        <p:txBody>
          <a:bodyPr anchor="ctr">
            <a:normAutofit/>
          </a:bodyPr>
          <a:lstStyle/>
          <a:p>
            <a:pPr marL="0" indent="0">
              <a:buNone/>
            </a:pPr>
            <a:r>
              <a:rPr lang="en-US" sz="2400" dirty="0">
                <a:solidFill>
                  <a:schemeClr val="accent2">
                    <a:lumMod val="50000"/>
                  </a:schemeClr>
                </a:solidFill>
                <a:latin typeface="Calibri Light" panose="020F0302020204030204" pitchFamily="34" charset="0"/>
                <a:cs typeface="Calibri Light" panose="020F0302020204030204" pitchFamily="34" charset="0"/>
              </a:rPr>
              <a:t>It is a standardized electronic tool for the registration of HIV tests carried out on the general population that attends health facilities. In addition to recording the risk factors that allow the classification of key populations.</a:t>
            </a:r>
            <a:endParaRPr lang="en-US" sz="2400" dirty="0"/>
          </a:p>
          <a:p>
            <a:pPr marL="0" indent="0">
              <a:lnSpc>
                <a:spcPct val="110000"/>
              </a:lnSpc>
              <a:buNone/>
            </a:pPr>
            <a:r>
              <a:rPr lang="en-US" sz="2400" b="1" dirty="0">
                <a:solidFill>
                  <a:srgbClr val="00B0F0"/>
                </a:solidFill>
              </a:rPr>
              <a:t>Implemented in 111 health facilities.</a:t>
            </a:r>
            <a:r>
              <a:rPr lang="en-US" sz="2400" b="1" dirty="0"/>
              <a:t>
</a:t>
            </a:r>
            <a:r>
              <a:rPr lang="en-US" sz="2400" b="1" dirty="0">
                <a:solidFill>
                  <a:schemeClr val="accent2">
                    <a:lumMod val="50000"/>
                  </a:schemeClr>
                </a:solidFill>
              </a:rPr>
              <a:t>In the process of implementation in 80 establishments.</a:t>
            </a:r>
          </a:p>
        </p:txBody>
      </p:sp>
      <p:pic>
        <p:nvPicPr>
          <p:cNvPr id="6" name="Imagen 5">
            <a:extLst>
              <a:ext uri="{FF2B5EF4-FFF2-40B4-BE49-F238E27FC236}">
                <a16:creationId xmlns:a16="http://schemas.microsoft.com/office/drawing/2014/main" id="{93BACFA4-A7C7-04AD-7B01-A091C1615876}"/>
              </a:ext>
            </a:extLst>
          </p:cNvPr>
          <p:cNvPicPr>
            <a:picLocks noChangeAspect="1"/>
          </p:cNvPicPr>
          <p:nvPr/>
        </p:nvPicPr>
        <p:blipFill rotWithShape="1">
          <a:blip r:embed="rId2"/>
          <a:srcRect l="1662" t="1586"/>
          <a:stretch/>
        </p:blipFill>
        <p:spPr>
          <a:xfrm>
            <a:off x="6910466" y="2192866"/>
            <a:ext cx="4748134" cy="4131479"/>
          </a:xfrm>
          <a:prstGeom prst="rect">
            <a:avLst/>
          </a:prstGeom>
        </p:spPr>
      </p:pic>
      <p:sp>
        <p:nvSpPr>
          <p:cNvPr id="8" name="Rectángulo redondeado 7">
            <a:extLst>
              <a:ext uri="{FF2B5EF4-FFF2-40B4-BE49-F238E27FC236}">
                <a16:creationId xmlns:a16="http://schemas.microsoft.com/office/drawing/2014/main" id="{1F7E800A-6425-0CC8-7127-FC4B15064411}"/>
              </a:ext>
            </a:extLst>
          </p:cNvPr>
          <p:cNvSpPr/>
          <p:nvPr/>
        </p:nvSpPr>
        <p:spPr>
          <a:xfrm>
            <a:off x="2348459" y="7060622"/>
            <a:ext cx="7495082" cy="1652666"/>
          </a:xfrm>
          <a:prstGeom prst="roundRect">
            <a:avLst/>
          </a:prstGeom>
          <a:solidFill>
            <a:schemeClr val="bg1">
              <a:alpha val="89504"/>
            </a:schemeClr>
          </a:solidFill>
          <a:ln>
            <a:noFill/>
          </a:ln>
          <a:effectLst>
            <a:outerShdw blurRad="302406" dist="103269" dir="1260000" sx="101392" sy="101392" algn="tl" rotWithShape="0">
              <a:schemeClr val="accent2">
                <a:lumMod val="50000"/>
                <a:alpha val="3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9" name="Título 1">
            <a:extLst>
              <a:ext uri="{FF2B5EF4-FFF2-40B4-BE49-F238E27FC236}">
                <a16:creationId xmlns:a16="http://schemas.microsoft.com/office/drawing/2014/main" id="{BB023987-DB47-8E79-850B-973273D80950}"/>
              </a:ext>
            </a:extLst>
          </p:cNvPr>
          <p:cNvSpPr txBox="1">
            <a:spLocks/>
          </p:cNvSpPr>
          <p:nvPr/>
        </p:nvSpPr>
        <p:spPr>
          <a:xfrm>
            <a:off x="3027040" y="-2677892"/>
            <a:ext cx="6137920" cy="25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6600" dirty="0">
                <a:solidFill>
                  <a:schemeClr val="bg1"/>
                </a:solidFill>
                <a:latin typeface="Calibri" panose="020F0502020204030204" pitchFamily="34" charset="0"/>
                <a:cs typeface="Calibri" panose="020F0502020204030204" pitchFamily="34" charset="0"/>
              </a:rPr>
              <a:t>Standardized HIV Test Records</a:t>
            </a:r>
          </a:p>
        </p:txBody>
      </p:sp>
      <p:sp>
        <p:nvSpPr>
          <p:cNvPr id="10" name="CuadroTexto 9">
            <a:extLst>
              <a:ext uri="{FF2B5EF4-FFF2-40B4-BE49-F238E27FC236}">
                <a16:creationId xmlns:a16="http://schemas.microsoft.com/office/drawing/2014/main" id="{C1D7DA2B-9E27-2CD1-26A5-D1F5160A5C15}"/>
              </a:ext>
            </a:extLst>
          </p:cNvPr>
          <p:cNvSpPr txBox="1"/>
          <p:nvPr/>
        </p:nvSpPr>
        <p:spPr>
          <a:xfrm>
            <a:off x="2751802" y="7459226"/>
            <a:ext cx="6688396" cy="812530"/>
          </a:xfrm>
          <a:prstGeom prst="rect">
            <a:avLst/>
          </a:prstGeom>
          <a:noFill/>
        </p:spPr>
        <p:txBody>
          <a:bodyPr wrap="square">
            <a:spAutoFit/>
          </a:bodyPr>
          <a:lstStyle/>
          <a:p>
            <a:pPr algn="ctr">
              <a:lnSpc>
                <a:spcPct val="90000"/>
              </a:lnSpc>
              <a:spcAft>
                <a:spcPts val="600"/>
              </a:spcAft>
            </a:pPr>
            <a:r>
              <a:rPr lang="en-US" sz="2600" dirty="0">
                <a:solidFill>
                  <a:schemeClr val="accent2">
                    <a:lumMod val="50000"/>
                  </a:schemeClr>
                </a:solidFill>
              </a:rPr>
              <a:t>They are used at 100% of HIV testing sites nationwide, in physical or electronic versions.</a:t>
            </a:r>
          </a:p>
        </p:txBody>
      </p:sp>
      <p:sp>
        <p:nvSpPr>
          <p:cNvPr id="11" name="Título 1">
            <a:extLst>
              <a:ext uri="{FF2B5EF4-FFF2-40B4-BE49-F238E27FC236}">
                <a16:creationId xmlns:a16="http://schemas.microsoft.com/office/drawing/2014/main" id="{DA313364-586F-D524-CBF0-E747E99AFF36}"/>
              </a:ext>
            </a:extLst>
          </p:cNvPr>
          <p:cNvSpPr txBox="1">
            <a:spLocks/>
          </p:cNvSpPr>
          <p:nvPr/>
        </p:nvSpPr>
        <p:spPr>
          <a:xfrm>
            <a:off x="-4360223" y="1359218"/>
            <a:ext cx="4183109" cy="4292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dirty="0">
                <a:solidFill>
                  <a:schemeClr val="accent2">
                    <a:lumMod val="50000"/>
                  </a:schemeClr>
                </a:solidFill>
                <a:latin typeface="Calibri" panose="020F0502020204030204" pitchFamily="34" charset="0"/>
                <a:cs typeface="Calibri" panose="020F0502020204030204" pitchFamily="34" charset="0"/>
              </a:rPr>
              <a:t>Testing Point Assessment with the </a:t>
            </a:r>
            <a:r>
              <a:rPr lang="es-DO" dirty="0">
                <a:solidFill>
                  <a:srgbClr val="00B0F0"/>
                </a:solidFill>
                <a:latin typeface="Calibri" panose="020F0502020204030204" pitchFamily="34" charset="0"/>
                <a:cs typeface="Calibri" panose="020F0502020204030204" pitchFamily="34" charset="0"/>
              </a:rPr>
              <a:t>Application of the SPI-RT-HIV Checklist</a:t>
            </a:r>
          </a:p>
        </p:txBody>
      </p:sp>
      <p:graphicFrame>
        <p:nvGraphicFramePr>
          <p:cNvPr id="12" name="Tabla 11">
            <a:extLst>
              <a:ext uri="{FF2B5EF4-FFF2-40B4-BE49-F238E27FC236}">
                <a16:creationId xmlns:a16="http://schemas.microsoft.com/office/drawing/2014/main" id="{D8B3241D-4DA9-B2FB-284B-7EA773E731F7}"/>
              </a:ext>
            </a:extLst>
          </p:cNvPr>
          <p:cNvGraphicFramePr>
            <a:graphicFrameLocks noGrp="1"/>
          </p:cNvGraphicFramePr>
          <p:nvPr>
            <p:extLst>
              <p:ext uri="{D42A27DB-BD31-4B8C-83A1-F6EECF244321}">
                <p14:modId xmlns:p14="http://schemas.microsoft.com/office/powerpoint/2010/main" val="2371741037"/>
              </p:ext>
            </p:extLst>
          </p:nvPr>
        </p:nvGraphicFramePr>
        <p:xfrm>
          <a:off x="5673011" y="7029220"/>
          <a:ext cx="5561045" cy="2665313"/>
        </p:xfrm>
        <a:graphic>
          <a:graphicData uri="http://schemas.openxmlformats.org/drawingml/2006/table">
            <a:tbl>
              <a:tblPr/>
              <a:tblGrid>
                <a:gridCol w="609804">
                  <a:extLst>
                    <a:ext uri="{9D8B030D-6E8A-4147-A177-3AD203B41FA5}">
                      <a16:colId xmlns:a16="http://schemas.microsoft.com/office/drawing/2014/main" val="4266373717"/>
                    </a:ext>
                  </a:extLst>
                </a:gridCol>
                <a:gridCol w="873749">
                  <a:extLst>
                    <a:ext uri="{9D8B030D-6E8A-4147-A177-3AD203B41FA5}">
                      <a16:colId xmlns:a16="http://schemas.microsoft.com/office/drawing/2014/main" val="2660819085"/>
                    </a:ext>
                  </a:extLst>
                </a:gridCol>
                <a:gridCol w="4077492">
                  <a:extLst>
                    <a:ext uri="{9D8B030D-6E8A-4147-A177-3AD203B41FA5}">
                      <a16:colId xmlns:a16="http://schemas.microsoft.com/office/drawing/2014/main" val="2449093527"/>
                    </a:ext>
                  </a:extLst>
                </a:gridCol>
              </a:tblGrid>
              <a:tr h="438413">
                <a:tc>
                  <a:txBody>
                    <a:bodyPr/>
                    <a:lstStyle/>
                    <a:p>
                      <a:pPr algn="ctr"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Level</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 </a:t>
                      </a: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Score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Description of the results</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92104"/>
                  </a:ext>
                </a:extLst>
              </a:tr>
              <a:tr h="438413">
                <a:tc>
                  <a:txBody>
                    <a:bodyPr/>
                    <a:lstStyle/>
                    <a:p>
                      <a:pPr algn="ctr" fontAlgn="ctr"/>
                      <a:r>
                        <a:rPr lang="en-US" sz="1200" b="1" i="0" u="none" strike="noStrike" dirty="0">
                          <a:solidFill>
                            <a:schemeClr val="accent2">
                              <a:lumMod val="50000"/>
                            </a:schemeClr>
                          </a:solidFill>
                          <a:effectLst/>
                          <a:highlight>
                            <a:srgbClr val="FF0000"/>
                          </a:highlight>
                          <a:latin typeface="Calibri" panose="020F0502020204030204" pitchFamily="34" charset="0"/>
                          <a:cs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Less than</a:t>
                      </a: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It needs improvement in all areas and immediate correction is necessary</a:t>
                      </a:r>
                      <a:endParaRPr lang="es-E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9092700"/>
                  </a:ext>
                </a:extLst>
              </a:tr>
              <a:tr h="473248">
                <a:tc>
                  <a:txBody>
                    <a:bodyPr/>
                    <a:lstStyle/>
                    <a:p>
                      <a:pPr algn="ctr" fontAlgn="ctr"/>
                      <a:r>
                        <a:rPr lang="en-US" sz="1200" b="1" i="0" u="none" strike="noStrike">
                          <a:solidFill>
                            <a:schemeClr val="accent2">
                              <a:lumMod val="50000"/>
                            </a:schemeClr>
                          </a:solidFill>
                          <a:effectLst/>
                          <a:highlight>
                            <a:srgbClr val="CC3300"/>
                          </a:highlight>
                          <a:latin typeface="Calibri" panose="020F0502020204030204" pitchFamily="34" charset="0"/>
                          <a:cs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0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40% - 59%</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Needs improvement in specific areas</a:t>
                      </a:r>
                      <a:endParaRPr lang="es-E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4421496"/>
                  </a:ext>
                </a:extLst>
              </a:tr>
              <a:tr h="438413">
                <a:tc>
                  <a:txBody>
                    <a:bodyPr/>
                    <a:lstStyle/>
                    <a:p>
                      <a:pPr algn="ctr" fontAlgn="ctr"/>
                      <a:r>
                        <a:rPr lang="en-US" sz="1200" b="1" i="0" u="none" strike="noStrike">
                          <a:solidFill>
                            <a:schemeClr val="accent2">
                              <a:lumMod val="50000"/>
                            </a:schemeClr>
                          </a:solidFill>
                          <a:effectLst/>
                          <a:highlight>
                            <a:srgbClr val="FFFF00"/>
                          </a:highlight>
                          <a:latin typeface="Calibri" panose="020F0502020204030204" pitchFamily="34" charset="0"/>
                          <a:cs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60%-79%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Partially eligible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3063617"/>
                  </a:ext>
                </a:extLst>
              </a:tr>
              <a:tr h="438413">
                <a:tc>
                  <a:txBody>
                    <a:bodyPr/>
                    <a:lstStyle/>
                    <a:p>
                      <a:pPr algn="ctr" fontAlgn="ctr"/>
                      <a:r>
                        <a:rPr lang="en-US" sz="1200" b="1" i="0" u="none" strike="noStrike">
                          <a:solidFill>
                            <a:schemeClr val="accent2">
                              <a:lumMod val="50000"/>
                            </a:schemeClr>
                          </a:solidFill>
                          <a:effectLst/>
                          <a:highlight>
                            <a:srgbClr val="92D050"/>
                          </a:highlight>
                          <a:latin typeface="Calibri" panose="020F0502020204030204" pitchFamily="34" charset="0"/>
                          <a:cs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80%-89%</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Close to National Certified Site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239449"/>
                  </a:ext>
                </a:extLst>
              </a:tr>
              <a:tr h="438413">
                <a:tc>
                  <a:txBody>
                    <a:bodyPr/>
                    <a:lstStyle/>
                    <a:p>
                      <a:pPr algn="ctr" fontAlgn="ctr"/>
                      <a:r>
                        <a:rPr lang="en-US" sz="1200" b="1" i="0" u="none" strike="noStrike" dirty="0">
                          <a:solidFill>
                            <a:schemeClr val="accent2">
                              <a:lumMod val="50000"/>
                            </a:schemeClr>
                          </a:solidFill>
                          <a:effectLst/>
                          <a:highlight>
                            <a:srgbClr val="548235"/>
                          </a:highlight>
                          <a:latin typeface="Calibri" panose="020F0502020204030204" pitchFamily="34" charset="0"/>
                          <a:cs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90% </a:t>
                      </a: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to more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Eligible to be certified</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4782237"/>
                  </a:ext>
                </a:extLst>
              </a:tr>
            </a:tbl>
          </a:graphicData>
        </a:graphic>
      </p:graphicFrame>
      <p:graphicFrame>
        <p:nvGraphicFramePr>
          <p:cNvPr id="13" name="Tabla 12">
            <a:extLst>
              <a:ext uri="{FF2B5EF4-FFF2-40B4-BE49-F238E27FC236}">
                <a16:creationId xmlns:a16="http://schemas.microsoft.com/office/drawing/2014/main" id="{C7C50F00-9174-5273-F651-37824F616E7D}"/>
              </a:ext>
            </a:extLst>
          </p:cNvPr>
          <p:cNvGraphicFramePr>
            <a:graphicFrameLocks noGrp="1"/>
          </p:cNvGraphicFramePr>
          <p:nvPr>
            <p:extLst>
              <p:ext uri="{D42A27DB-BD31-4B8C-83A1-F6EECF244321}">
                <p14:modId xmlns:p14="http://schemas.microsoft.com/office/powerpoint/2010/main" val="2005505292"/>
              </p:ext>
            </p:extLst>
          </p:nvPr>
        </p:nvGraphicFramePr>
        <p:xfrm>
          <a:off x="5673011" y="-3354874"/>
          <a:ext cx="5561044" cy="2925330"/>
        </p:xfrm>
        <a:graphic>
          <a:graphicData uri="http://schemas.openxmlformats.org/drawingml/2006/table">
            <a:tbl>
              <a:tblPr/>
              <a:tblGrid>
                <a:gridCol w="3588262">
                  <a:extLst>
                    <a:ext uri="{9D8B030D-6E8A-4147-A177-3AD203B41FA5}">
                      <a16:colId xmlns:a16="http://schemas.microsoft.com/office/drawing/2014/main" val="2147406421"/>
                    </a:ext>
                  </a:extLst>
                </a:gridCol>
                <a:gridCol w="1972782">
                  <a:extLst>
                    <a:ext uri="{9D8B030D-6E8A-4147-A177-3AD203B41FA5}">
                      <a16:colId xmlns:a16="http://schemas.microsoft.com/office/drawing/2014/main" val="1292971184"/>
                    </a:ext>
                  </a:extLst>
                </a:gridCol>
              </a:tblGrid>
              <a:tr h="284875">
                <a:tc>
                  <a:txBody>
                    <a:bodyPr/>
                    <a:lstStyle/>
                    <a:p>
                      <a:pPr algn="ctr" fontAlgn="ctr"/>
                      <a:r>
                        <a:rPr lang="en-US" sz="1400" b="1" i="0" u="none" strike="noStrike" dirty="0">
                          <a:solidFill>
                            <a:srgbClr val="FFFFFF"/>
                          </a:solidFill>
                          <a:effectLst/>
                          <a:latin typeface="Calibri" panose="020F0502020204030204" pitchFamily="34" charset="0"/>
                          <a:cs typeface="Calibri" panose="020F0502020204030204" pitchFamily="34" charset="0"/>
                        </a:rPr>
                        <a:t>SECTION</a:t>
                      </a:r>
                      <a:endParaRPr lang="en-US" sz="1400" b="1" i="0" u="none" strike="noStrike" dirty="0">
                        <a:solidFill>
                          <a:srgbClr val="FFFFFF"/>
                        </a:solidFill>
                        <a:effectLst/>
                        <a:highlight>
                          <a:srgbClr val="1F4E78"/>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400" b="1" i="0" u="none" strike="noStrike" dirty="0">
                          <a:solidFill>
                            <a:srgbClr val="FFFFFF"/>
                          </a:solidFill>
                          <a:effectLst/>
                          <a:latin typeface="Calibri" panose="020F0502020204030204" pitchFamily="34" charset="0"/>
                          <a:cs typeface="Calibri" panose="020F0502020204030204" pitchFamily="34" charset="0"/>
                        </a:rPr>
                        <a:t>TOTAL POSSIBLE</a:t>
                      </a:r>
                      <a:endParaRPr lang="en-US" sz="1400" b="1" i="0" u="none" strike="noStrike" dirty="0">
                        <a:solidFill>
                          <a:srgbClr val="FFFFFF"/>
                        </a:solidFill>
                        <a:effectLst/>
                        <a:highlight>
                          <a:srgbClr val="1F4E78"/>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52978859"/>
                  </a:ext>
                </a:extLst>
              </a:tr>
              <a:tr h="554435">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1.0 Staff training and certification</a:t>
                      </a:r>
                      <a:endParaRPr lang="es-E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2093402"/>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2.0 Physical Facilities</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6257427"/>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3.0 Security</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11.0</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4289489"/>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4.0 Pre-analytical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5341023"/>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5.0 Analytical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139784"/>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6.0 </a:t>
                      </a:r>
                      <a:r>
                        <a:rPr lang="en-US" sz="1400" b="0" i="0" u="none" strike="noStrike" dirty="0" err="1">
                          <a:solidFill>
                            <a:schemeClr val="accent2">
                              <a:lumMod val="50000"/>
                            </a:schemeClr>
                          </a:solidFill>
                          <a:effectLst/>
                          <a:latin typeface="Calibri" panose="020F0502020204030204" pitchFamily="34" charset="0"/>
                          <a:cs typeface="Calibri" panose="020F0502020204030204" pitchFamily="34" charset="0"/>
                        </a:rPr>
                        <a:t>Postanalytic</a:t>
                      </a: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10.0</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4284986"/>
                  </a:ext>
                </a:extLst>
              </a:tr>
              <a:tr h="554435">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7.0 External Quality Assessment (PEEC)</a:t>
                      </a:r>
                      <a:endParaRPr lang="es-E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037540"/>
                  </a:ext>
                </a:extLst>
              </a:tr>
            </a:tbl>
          </a:graphicData>
        </a:graphic>
      </p:graphicFrame>
    </p:spTree>
    <p:extLst>
      <p:ext uri="{BB962C8B-B14F-4D97-AF65-F5344CB8AC3E}">
        <p14:creationId xmlns:p14="http://schemas.microsoft.com/office/powerpoint/2010/main" val="2900581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3663984-0DB7-54AD-91A5-27CFC394CDC7}"/>
              </a:ext>
            </a:extLst>
          </p:cNvPr>
          <p:cNvSpPr/>
          <p:nvPr/>
        </p:nvSpPr>
        <p:spPr>
          <a:xfrm>
            <a:off x="7335189" y="-63708"/>
            <a:ext cx="4931761" cy="6985417"/>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 name="Título 1">
            <a:extLst>
              <a:ext uri="{FF2B5EF4-FFF2-40B4-BE49-F238E27FC236}">
                <a16:creationId xmlns:a16="http://schemas.microsoft.com/office/drawing/2014/main" id="{15A24729-AF73-2DD0-DD81-496B1517ADFE}"/>
              </a:ext>
            </a:extLst>
          </p:cNvPr>
          <p:cNvSpPr>
            <a:spLocks noGrp="1"/>
          </p:cNvSpPr>
          <p:nvPr>
            <p:ph type="title"/>
          </p:nvPr>
        </p:nvSpPr>
        <p:spPr>
          <a:xfrm>
            <a:off x="748654" y="1359218"/>
            <a:ext cx="4183109" cy="4292073"/>
          </a:xfrm>
        </p:spPr>
        <p:txBody>
          <a:bodyPr>
            <a:normAutofit/>
          </a:bodyPr>
          <a:lstStyle/>
          <a:p>
            <a:r>
              <a:rPr lang="es-DO" dirty="0">
                <a:solidFill>
                  <a:schemeClr val="accent2">
                    <a:lumMod val="50000"/>
                  </a:schemeClr>
                </a:solidFill>
                <a:latin typeface="Calibri" panose="020F0502020204030204" pitchFamily="34" charset="0"/>
                <a:cs typeface="Calibri" panose="020F0502020204030204" pitchFamily="34" charset="0"/>
              </a:rPr>
              <a:t>Testing Point Assessment with the </a:t>
            </a:r>
            <a:r>
              <a:rPr lang="es-DO" dirty="0">
                <a:solidFill>
                  <a:srgbClr val="00B0F0"/>
                </a:solidFill>
                <a:latin typeface="Calibri" panose="020F0502020204030204" pitchFamily="34" charset="0"/>
                <a:cs typeface="Calibri" panose="020F0502020204030204" pitchFamily="34" charset="0"/>
              </a:rPr>
              <a:t>Application of the SPI-RT-HIV Checklist</a:t>
            </a:r>
          </a:p>
        </p:txBody>
      </p:sp>
      <p:graphicFrame>
        <p:nvGraphicFramePr>
          <p:cNvPr id="4" name="Tabla 3">
            <a:extLst>
              <a:ext uri="{FF2B5EF4-FFF2-40B4-BE49-F238E27FC236}">
                <a16:creationId xmlns:a16="http://schemas.microsoft.com/office/drawing/2014/main" id="{A3807C22-CAEB-15E3-6647-E568A676BF70}"/>
              </a:ext>
            </a:extLst>
          </p:cNvPr>
          <p:cNvGraphicFramePr>
            <a:graphicFrameLocks noGrp="1"/>
          </p:cNvGraphicFramePr>
          <p:nvPr>
            <p:extLst>
              <p:ext uri="{D42A27DB-BD31-4B8C-83A1-F6EECF244321}">
                <p14:modId xmlns:p14="http://schemas.microsoft.com/office/powerpoint/2010/main" val="2809328698"/>
              </p:ext>
            </p:extLst>
          </p:nvPr>
        </p:nvGraphicFramePr>
        <p:xfrm>
          <a:off x="5673011" y="3689018"/>
          <a:ext cx="5561045" cy="2665313"/>
        </p:xfrm>
        <a:graphic>
          <a:graphicData uri="http://schemas.openxmlformats.org/drawingml/2006/table">
            <a:tbl>
              <a:tblPr/>
              <a:tblGrid>
                <a:gridCol w="609804">
                  <a:extLst>
                    <a:ext uri="{9D8B030D-6E8A-4147-A177-3AD203B41FA5}">
                      <a16:colId xmlns:a16="http://schemas.microsoft.com/office/drawing/2014/main" val="4266373717"/>
                    </a:ext>
                  </a:extLst>
                </a:gridCol>
                <a:gridCol w="873749">
                  <a:extLst>
                    <a:ext uri="{9D8B030D-6E8A-4147-A177-3AD203B41FA5}">
                      <a16:colId xmlns:a16="http://schemas.microsoft.com/office/drawing/2014/main" val="2660819085"/>
                    </a:ext>
                  </a:extLst>
                </a:gridCol>
                <a:gridCol w="4077492">
                  <a:extLst>
                    <a:ext uri="{9D8B030D-6E8A-4147-A177-3AD203B41FA5}">
                      <a16:colId xmlns:a16="http://schemas.microsoft.com/office/drawing/2014/main" val="2449093527"/>
                    </a:ext>
                  </a:extLst>
                </a:gridCol>
              </a:tblGrid>
              <a:tr h="438413">
                <a:tc>
                  <a:txBody>
                    <a:bodyPr/>
                    <a:lstStyle/>
                    <a:p>
                      <a:pPr algn="ctr"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Level</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 </a:t>
                      </a: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Score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Description of the results</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92104"/>
                  </a:ext>
                </a:extLst>
              </a:tr>
              <a:tr h="438413">
                <a:tc>
                  <a:txBody>
                    <a:bodyPr/>
                    <a:lstStyle/>
                    <a:p>
                      <a:pPr algn="ctr" fontAlgn="ctr"/>
                      <a:r>
                        <a:rPr lang="en-US" sz="1200" b="1" i="0" u="none" strike="noStrike" dirty="0">
                          <a:solidFill>
                            <a:schemeClr val="accent2">
                              <a:lumMod val="50000"/>
                            </a:schemeClr>
                          </a:solidFill>
                          <a:effectLst/>
                          <a:highlight>
                            <a:srgbClr val="FF0000"/>
                          </a:highlight>
                          <a:latin typeface="Calibri" panose="020F0502020204030204" pitchFamily="34" charset="0"/>
                          <a:cs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Less than</a:t>
                      </a: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It needs improvement in all areas and immediate correction is necessary</a:t>
                      </a:r>
                      <a:endParaRPr lang="es-E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9092700"/>
                  </a:ext>
                </a:extLst>
              </a:tr>
              <a:tr h="473248">
                <a:tc>
                  <a:txBody>
                    <a:bodyPr/>
                    <a:lstStyle/>
                    <a:p>
                      <a:pPr algn="ctr" fontAlgn="ctr"/>
                      <a:r>
                        <a:rPr lang="en-US" sz="1200" b="1" i="0" u="none" strike="noStrike">
                          <a:solidFill>
                            <a:schemeClr val="accent2">
                              <a:lumMod val="50000"/>
                            </a:schemeClr>
                          </a:solidFill>
                          <a:effectLst/>
                          <a:highlight>
                            <a:srgbClr val="CC3300"/>
                          </a:highlight>
                          <a:latin typeface="Calibri" panose="020F0502020204030204" pitchFamily="34" charset="0"/>
                          <a:cs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0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40% - 59%</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Needs improvement in specific areas</a:t>
                      </a:r>
                      <a:endParaRPr lang="es-E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4421496"/>
                  </a:ext>
                </a:extLst>
              </a:tr>
              <a:tr h="438413">
                <a:tc>
                  <a:txBody>
                    <a:bodyPr/>
                    <a:lstStyle/>
                    <a:p>
                      <a:pPr algn="ctr" fontAlgn="ctr"/>
                      <a:r>
                        <a:rPr lang="en-US" sz="1200" b="1" i="0" u="none" strike="noStrike">
                          <a:solidFill>
                            <a:schemeClr val="accent2">
                              <a:lumMod val="50000"/>
                            </a:schemeClr>
                          </a:solidFill>
                          <a:effectLst/>
                          <a:highlight>
                            <a:srgbClr val="FFFF00"/>
                          </a:highlight>
                          <a:latin typeface="Calibri" panose="020F0502020204030204" pitchFamily="34" charset="0"/>
                          <a:cs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60%-79%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Partially eligible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3063617"/>
                  </a:ext>
                </a:extLst>
              </a:tr>
              <a:tr h="438413">
                <a:tc>
                  <a:txBody>
                    <a:bodyPr/>
                    <a:lstStyle/>
                    <a:p>
                      <a:pPr algn="ctr" fontAlgn="ctr"/>
                      <a:r>
                        <a:rPr lang="en-US" sz="1200" b="1" i="0" u="none" strike="noStrike">
                          <a:solidFill>
                            <a:schemeClr val="accent2">
                              <a:lumMod val="50000"/>
                            </a:schemeClr>
                          </a:solidFill>
                          <a:effectLst/>
                          <a:highlight>
                            <a:srgbClr val="92D050"/>
                          </a:highlight>
                          <a:latin typeface="Calibri" panose="020F0502020204030204" pitchFamily="34" charset="0"/>
                          <a:cs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80%-89%</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Close to National Certified Site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239449"/>
                  </a:ext>
                </a:extLst>
              </a:tr>
              <a:tr h="438413">
                <a:tc>
                  <a:txBody>
                    <a:bodyPr/>
                    <a:lstStyle/>
                    <a:p>
                      <a:pPr algn="ctr" fontAlgn="ctr"/>
                      <a:r>
                        <a:rPr lang="en-US" sz="1200" b="1" i="0" u="none" strike="noStrike" dirty="0">
                          <a:solidFill>
                            <a:schemeClr val="accent2">
                              <a:lumMod val="50000"/>
                            </a:schemeClr>
                          </a:solidFill>
                          <a:effectLst/>
                          <a:highlight>
                            <a:srgbClr val="548235"/>
                          </a:highlight>
                          <a:latin typeface="Calibri" panose="020F0502020204030204" pitchFamily="34" charset="0"/>
                          <a:cs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90% </a:t>
                      </a: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to more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Eligible to be certified</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4782237"/>
                  </a:ext>
                </a:extLst>
              </a:tr>
            </a:tbl>
          </a:graphicData>
        </a:graphic>
      </p:graphicFrame>
      <p:graphicFrame>
        <p:nvGraphicFramePr>
          <p:cNvPr id="5" name="Tabla 4">
            <a:extLst>
              <a:ext uri="{FF2B5EF4-FFF2-40B4-BE49-F238E27FC236}">
                <a16:creationId xmlns:a16="http://schemas.microsoft.com/office/drawing/2014/main" id="{72FE317B-D5B2-FA35-F13F-DC00F2FB53ED}"/>
              </a:ext>
            </a:extLst>
          </p:cNvPr>
          <p:cNvGraphicFramePr>
            <a:graphicFrameLocks noGrp="1"/>
          </p:cNvGraphicFramePr>
          <p:nvPr>
            <p:extLst>
              <p:ext uri="{D42A27DB-BD31-4B8C-83A1-F6EECF244321}">
                <p14:modId xmlns:p14="http://schemas.microsoft.com/office/powerpoint/2010/main" val="695461059"/>
              </p:ext>
            </p:extLst>
          </p:nvPr>
        </p:nvGraphicFramePr>
        <p:xfrm>
          <a:off x="5673011" y="503669"/>
          <a:ext cx="5561044" cy="2925330"/>
        </p:xfrm>
        <a:graphic>
          <a:graphicData uri="http://schemas.openxmlformats.org/drawingml/2006/table">
            <a:tbl>
              <a:tblPr/>
              <a:tblGrid>
                <a:gridCol w="3588262">
                  <a:extLst>
                    <a:ext uri="{9D8B030D-6E8A-4147-A177-3AD203B41FA5}">
                      <a16:colId xmlns:a16="http://schemas.microsoft.com/office/drawing/2014/main" val="2147406421"/>
                    </a:ext>
                  </a:extLst>
                </a:gridCol>
                <a:gridCol w="1972782">
                  <a:extLst>
                    <a:ext uri="{9D8B030D-6E8A-4147-A177-3AD203B41FA5}">
                      <a16:colId xmlns:a16="http://schemas.microsoft.com/office/drawing/2014/main" val="1292971184"/>
                    </a:ext>
                  </a:extLst>
                </a:gridCol>
              </a:tblGrid>
              <a:tr h="284875">
                <a:tc>
                  <a:txBody>
                    <a:bodyPr/>
                    <a:lstStyle/>
                    <a:p>
                      <a:pPr algn="ctr" fontAlgn="ctr"/>
                      <a:r>
                        <a:rPr lang="en-US" sz="1400" b="1" i="0" u="none" strike="noStrike" dirty="0">
                          <a:solidFill>
                            <a:srgbClr val="FFFFFF"/>
                          </a:solidFill>
                          <a:effectLst/>
                          <a:latin typeface="Calibri" panose="020F0502020204030204" pitchFamily="34" charset="0"/>
                          <a:cs typeface="Calibri" panose="020F0502020204030204" pitchFamily="34" charset="0"/>
                        </a:rPr>
                        <a:t>SECTION</a:t>
                      </a:r>
                      <a:endParaRPr lang="en-US" sz="1400" b="1" i="0" u="none" strike="noStrike" dirty="0">
                        <a:solidFill>
                          <a:srgbClr val="FFFFFF"/>
                        </a:solidFill>
                        <a:effectLst/>
                        <a:highlight>
                          <a:srgbClr val="1F4E78"/>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400" b="1" i="0" u="none" strike="noStrike" dirty="0">
                          <a:solidFill>
                            <a:srgbClr val="FFFFFF"/>
                          </a:solidFill>
                          <a:effectLst/>
                          <a:latin typeface="Calibri" panose="020F0502020204030204" pitchFamily="34" charset="0"/>
                          <a:cs typeface="Calibri" panose="020F0502020204030204" pitchFamily="34" charset="0"/>
                        </a:rPr>
                        <a:t>TOTAL POSSIBLE</a:t>
                      </a:r>
                      <a:endParaRPr lang="en-US" sz="1400" b="1" i="0" u="none" strike="noStrike" dirty="0">
                        <a:solidFill>
                          <a:srgbClr val="FFFFFF"/>
                        </a:solidFill>
                        <a:effectLst/>
                        <a:highlight>
                          <a:srgbClr val="1F4E78"/>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52978859"/>
                  </a:ext>
                </a:extLst>
              </a:tr>
              <a:tr h="554435">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1.0 Staff training and certification</a:t>
                      </a:r>
                      <a:endParaRPr lang="es-E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2093402"/>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2.0 Physical Facilities</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6257427"/>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3.0 Security</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11.0</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4289489"/>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4.0 Pre-analytical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5341023"/>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5.0 Analytical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139784"/>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6.0 </a:t>
                      </a:r>
                      <a:r>
                        <a:rPr lang="en-US" sz="1400" b="0" i="0" u="none" strike="noStrike" dirty="0" err="1">
                          <a:solidFill>
                            <a:schemeClr val="accent2">
                              <a:lumMod val="50000"/>
                            </a:schemeClr>
                          </a:solidFill>
                          <a:effectLst/>
                          <a:latin typeface="Calibri" panose="020F0502020204030204" pitchFamily="34" charset="0"/>
                          <a:cs typeface="Calibri" panose="020F0502020204030204" pitchFamily="34" charset="0"/>
                        </a:rPr>
                        <a:t>Postanalytic</a:t>
                      </a: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10.0</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4284986"/>
                  </a:ext>
                </a:extLst>
              </a:tr>
              <a:tr h="554435">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7.0 External Quality Assessment (PEEC)</a:t>
                      </a:r>
                      <a:endParaRPr lang="es-E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037540"/>
                  </a:ext>
                </a:extLst>
              </a:tr>
            </a:tbl>
          </a:graphicData>
        </a:graphic>
      </p:graphicFrame>
      <p:sp>
        <p:nvSpPr>
          <p:cNvPr id="10" name="Título 1">
            <a:extLst>
              <a:ext uri="{FF2B5EF4-FFF2-40B4-BE49-F238E27FC236}">
                <a16:creationId xmlns:a16="http://schemas.microsoft.com/office/drawing/2014/main" id="{A24515C3-15F3-B18D-2F54-2F4D4A814D54}"/>
              </a:ext>
            </a:extLst>
          </p:cNvPr>
          <p:cNvSpPr txBox="1">
            <a:spLocks/>
          </p:cNvSpPr>
          <p:nvPr/>
        </p:nvSpPr>
        <p:spPr>
          <a:xfrm>
            <a:off x="1440519" y="-1817101"/>
            <a:ext cx="93109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s-DO" dirty="0">
                <a:solidFill>
                  <a:schemeClr val="bg1"/>
                </a:solidFill>
                <a:latin typeface="Calibri" panose="020F0502020204030204" pitchFamily="34" charset="0"/>
                <a:cs typeface="Calibri" panose="020F0502020204030204" pitchFamily="34" charset="0"/>
              </a:rPr>
            </a:br>
            <a:r>
              <a:rPr lang="es-DO" dirty="0">
                <a:solidFill>
                  <a:schemeClr val="bg1"/>
                </a:solidFill>
                <a:latin typeface="Calibri" panose="020F0502020204030204" pitchFamily="34" charset="0"/>
                <a:cs typeface="Calibri" panose="020F0502020204030204" pitchFamily="34" charset="0"/>
              </a:rPr>
              <a:t>HIV Test Nominal Registration System </a:t>
            </a:r>
            <a:r>
              <a:rPr lang="es-DO" dirty="0">
                <a:solidFill>
                  <a:srgbClr val="00B0F0"/>
                </a:solidFill>
                <a:latin typeface="Calibri" panose="020F0502020204030204" pitchFamily="34" charset="0"/>
                <a:cs typeface="Calibri" panose="020F0502020204030204" pitchFamily="34" charset="0"/>
              </a:rPr>
              <a:t>(SIRENP-HIV)</a:t>
            </a:r>
            <a:br>
              <a:rPr lang="es-DO" dirty="0">
                <a:solidFill>
                  <a:schemeClr val="bg1"/>
                </a:solidFill>
                <a:latin typeface="Calibri" panose="020F0502020204030204" pitchFamily="34" charset="0"/>
                <a:cs typeface="Calibri" panose="020F0502020204030204" pitchFamily="34" charset="0"/>
              </a:rPr>
            </a:br>
            <a:endParaRPr lang="es-DO" dirty="0">
              <a:solidFill>
                <a:schemeClr val="bg1"/>
              </a:solidFill>
              <a:latin typeface="Calibri" panose="020F0502020204030204" pitchFamily="34" charset="0"/>
              <a:cs typeface="Calibri" panose="020F0502020204030204" pitchFamily="34" charset="0"/>
            </a:endParaRPr>
          </a:p>
        </p:txBody>
      </p:sp>
      <p:sp>
        <p:nvSpPr>
          <p:cNvPr id="11" name="Marcador de contenido 2">
            <a:extLst>
              <a:ext uri="{FF2B5EF4-FFF2-40B4-BE49-F238E27FC236}">
                <a16:creationId xmlns:a16="http://schemas.microsoft.com/office/drawing/2014/main" id="{512DFB25-E7A0-F161-9A78-15D57D0BA387}"/>
              </a:ext>
            </a:extLst>
          </p:cNvPr>
          <p:cNvSpPr>
            <a:spLocks noGrp="1"/>
          </p:cNvSpPr>
          <p:nvPr>
            <p:ph idx="1"/>
          </p:nvPr>
        </p:nvSpPr>
        <p:spPr>
          <a:xfrm>
            <a:off x="-6557155" y="2546422"/>
            <a:ext cx="6163270" cy="3779309"/>
          </a:xfrm>
        </p:spPr>
        <p:txBody>
          <a:bodyPr anchor="ctr">
            <a:normAutofit/>
          </a:bodyPr>
          <a:lstStyle/>
          <a:p>
            <a:pPr marL="0" indent="0">
              <a:buNone/>
            </a:pPr>
            <a:r>
              <a:rPr lang="en-US" sz="2400" dirty="0">
                <a:solidFill>
                  <a:schemeClr val="accent2">
                    <a:lumMod val="50000"/>
                  </a:schemeClr>
                </a:solidFill>
                <a:latin typeface="Calibri Light" panose="020F0302020204030204" pitchFamily="34" charset="0"/>
                <a:cs typeface="Calibri Light" panose="020F0302020204030204" pitchFamily="34" charset="0"/>
              </a:rPr>
              <a:t>It is a standardized electronic tool for the registration of HIV tests carried out on the general population that attends health facilities. In addition to recording the risk factors that allow the classification of key populations.</a:t>
            </a:r>
            <a:endParaRPr lang="en-US" sz="2400" dirty="0"/>
          </a:p>
          <a:p>
            <a:pPr marL="0" indent="0">
              <a:lnSpc>
                <a:spcPct val="110000"/>
              </a:lnSpc>
              <a:buNone/>
            </a:pPr>
            <a:r>
              <a:rPr lang="en-US" sz="2400" b="1" dirty="0">
                <a:solidFill>
                  <a:srgbClr val="00B0F0"/>
                </a:solidFill>
              </a:rPr>
              <a:t>Implemented in 111 health facilities.</a:t>
            </a:r>
            <a:r>
              <a:rPr lang="en-US" sz="2400" b="1" dirty="0"/>
              <a:t>
</a:t>
            </a:r>
            <a:r>
              <a:rPr lang="en-US" sz="2400" b="1" dirty="0">
                <a:solidFill>
                  <a:schemeClr val="accent2">
                    <a:lumMod val="50000"/>
                  </a:schemeClr>
                </a:solidFill>
              </a:rPr>
              <a:t>In the process of implementation in 80 establishments.</a:t>
            </a:r>
          </a:p>
        </p:txBody>
      </p:sp>
      <p:pic>
        <p:nvPicPr>
          <p:cNvPr id="12" name="Imagen 11">
            <a:extLst>
              <a:ext uri="{FF2B5EF4-FFF2-40B4-BE49-F238E27FC236}">
                <a16:creationId xmlns:a16="http://schemas.microsoft.com/office/drawing/2014/main" id="{EBAE6BC2-FD23-957E-DE8C-AD7BD0F67C98}"/>
              </a:ext>
            </a:extLst>
          </p:cNvPr>
          <p:cNvPicPr>
            <a:picLocks noChangeAspect="1"/>
          </p:cNvPicPr>
          <p:nvPr/>
        </p:nvPicPr>
        <p:blipFill rotWithShape="1">
          <a:blip r:embed="rId2"/>
          <a:srcRect l="1662" t="1586"/>
          <a:stretch/>
        </p:blipFill>
        <p:spPr>
          <a:xfrm>
            <a:off x="12595343" y="2192866"/>
            <a:ext cx="4748134" cy="4131479"/>
          </a:xfrm>
          <a:prstGeom prst="rect">
            <a:avLst/>
          </a:prstGeom>
        </p:spPr>
      </p:pic>
      <p:sp>
        <p:nvSpPr>
          <p:cNvPr id="13" name="Título 1">
            <a:extLst>
              <a:ext uri="{FF2B5EF4-FFF2-40B4-BE49-F238E27FC236}">
                <a16:creationId xmlns:a16="http://schemas.microsoft.com/office/drawing/2014/main" id="{85EEBF94-42B8-44CE-4619-5B5A18A2F23A}"/>
              </a:ext>
            </a:extLst>
          </p:cNvPr>
          <p:cNvSpPr txBox="1">
            <a:spLocks/>
          </p:cNvSpPr>
          <p:nvPr/>
        </p:nvSpPr>
        <p:spPr>
          <a:xfrm>
            <a:off x="1403652" y="-1126744"/>
            <a:ext cx="9384696" cy="974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dirty="0">
                <a:solidFill>
                  <a:schemeClr val="accent2">
                    <a:lumMod val="50000"/>
                  </a:schemeClr>
                </a:solidFill>
                <a:latin typeface="Calibri" panose="020F0502020204030204" pitchFamily="34" charset="0"/>
                <a:cs typeface="Calibri" panose="020F0502020204030204" pitchFamily="34" charset="0"/>
              </a:rPr>
              <a:t>LV-SPI-RT-HIV Outcomes</a:t>
            </a:r>
            <a:r>
              <a:rPr lang="es-DO" dirty="0">
                <a:solidFill>
                  <a:srgbClr val="00B0F0"/>
                </a:solidFill>
                <a:latin typeface="Calibri" panose="020F0502020204030204" pitchFamily="34" charset="0"/>
                <a:cs typeface="Calibri" panose="020F0502020204030204" pitchFamily="34" charset="0"/>
              </a:rPr>
              <a:t> Site tiering</a:t>
            </a:r>
          </a:p>
        </p:txBody>
      </p:sp>
      <p:graphicFrame>
        <p:nvGraphicFramePr>
          <p:cNvPr id="14" name="Gráfico 13">
            <a:extLst>
              <a:ext uri="{FF2B5EF4-FFF2-40B4-BE49-F238E27FC236}">
                <a16:creationId xmlns:a16="http://schemas.microsoft.com/office/drawing/2014/main" id="{DC5B9CCD-4709-B40A-2645-BC06C5A5BC60}"/>
              </a:ext>
            </a:extLst>
          </p:cNvPr>
          <p:cNvGraphicFramePr>
            <a:graphicFrameLocks/>
          </p:cNvGraphicFramePr>
          <p:nvPr>
            <p:extLst>
              <p:ext uri="{D42A27DB-BD31-4B8C-83A1-F6EECF244321}">
                <p14:modId xmlns:p14="http://schemas.microsoft.com/office/powerpoint/2010/main" val="3080209473"/>
              </p:ext>
            </p:extLst>
          </p:nvPr>
        </p:nvGraphicFramePr>
        <p:xfrm>
          <a:off x="563060" y="6921710"/>
          <a:ext cx="5440933" cy="4267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3FFC79C7-AFFB-32E2-F2DA-EC83EFD499D1}"/>
              </a:ext>
            </a:extLst>
          </p:cNvPr>
          <p:cNvGraphicFramePr>
            <a:graphicFrameLocks/>
          </p:cNvGraphicFramePr>
          <p:nvPr>
            <p:extLst>
              <p:ext uri="{D42A27DB-BD31-4B8C-83A1-F6EECF244321}">
                <p14:modId xmlns:p14="http://schemas.microsoft.com/office/powerpoint/2010/main" val="2606422325"/>
              </p:ext>
            </p:extLst>
          </p:nvPr>
        </p:nvGraphicFramePr>
        <p:xfrm>
          <a:off x="6367889" y="6921709"/>
          <a:ext cx="5312587" cy="42670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4405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805BD8C-A1B6-E721-4A71-FCE88DCDACC6}"/>
              </a:ext>
            </a:extLst>
          </p:cNvPr>
          <p:cNvSpPr>
            <a:spLocks noGrp="1"/>
          </p:cNvSpPr>
          <p:nvPr>
            <p:ph type="title"/>
          </p:nvPr>
        </p:nvSpPr>
        <p:spPr>
          <a:xfrm>
            <a:off x="1403652" y="689548"/>
            <a:ext cx="9384696" cy="974360"/>
          </a:xfrm>
        </p:spPr>
        <p:txBody>
          <a:bodyPr>
            <a:normAutofit/>
          </a:bodyPr>
          <a:lstStyle/>
          <a:p>
            <a:pPr algn="ctr"/>
            <a:r>
              <a:rPr lang="es-DO" dirty="0">
                <a:solidFill>
                  <a:schemeClr val="accent2">
                    <a:lumMod val="50000"/>
                  </a:schemeClr>
                </a:solidFill>
                <a:latin typeface="Calibri" panose="020F0502020204030204" pitchFamily="34" charset="0"/>
                <a:cs typeface="Calibri" panose="020F0502020204030204" pitchFamily="34" charset="0"/>
              </a:rPr>
              <a:t>LV-SPI-RT-HIV Outcomes</a:t>
            </a:r>
            <a:r>
              <a:rPr lang="es-DO" dirty="0">
                <a:solidFill>
                  <a:srgbClr val="00B0F0"/>
                </a:solidFill>
                <a:latin typeface="Calibri" panose="020F0502020204030204" pitchFamily="34" charset="0"/>
                <a:cs typeface="Calibri" panose="020F0502020204030204" pitchFamily="34" charset="0"/>
              </a:rPr>
              <a:t> Site tiering</a:t>
            </a:r>
          </a:p>
        </p:txBody>
      </p:sp>
      <p:graphicFrame>
        <p:nvGraphicFramePr>
          <p:cNvPr id="6" name="Gráfico 5">
            <a:extLst>
              <a:ext uri="{FF2B5EF4-FFF2-40B4-BE49-F238E27FC236}">
                <a16:creationId xmlns:a16="http://schemas.microsoft.com/office/drawing/2014/main" id="{1C467E9E-85D2-E525-5BEF-94D368F36703}"/>
              </a:ext>
            </a:extLst>
          </p:cNvPr>
          <p:cNvGraphicFramePr>
            <a:graphicFrameLocks/>
          </p:cNvGraphicFramePr>
          <p:nvPr>
            <p:extLst>
              <p:ext uri="{D42A27DB-BD31-4B8C-83A1-F6EECF244321}">
                <p14:modId xmlns:p14="http://schemas.microsoft.com/office/powerpoint/2010/main" val="3128850273"/>
              </p:ext>
            </p:extLst>
          </p:nvPr>
        </p:nvGraphicFramePr>
        <p:xfrm>
          <a:off x="563060" y="1901402"/>
          <a:ext cx="5440933" cy="4267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5B8EE451-6A60-A5AC-F19D-145980030B73}"/>
              </a:ext>
            </a:extLst>
          </p:cNvPr>
          <p:cNvGraphicFramePr>
            <a:graphicFrameLocks/>
          </p:cNvGraphicFramePr>
          <p:nvPr>
            <p:extLst>
              <p:ext uri="{D42A27DB-BD31-4B8C-83A1-F6EECF244321}">
                <p14:modId xmlns:p14="http://schemas.microsoft.com/office/powerpoint/2010/main" val="3481855992"/>
              </p:ext>
            </p:extLst>
          </p:nvPr>
        </p:nvGraphicFramePr>
        <p:xfrm>
          <a:off x="6367889" y="1901401"/>
          <a:ext cx="5312587" cy="4267051"/>
        </p:xfrm>
        <a:graphic>
          <a:graphicData uri="http://schemas.openxmlformats.org/drawingml/2006/chart">
            <c:chart xmlns:c="http://schemas.openxmlformats.org/drawingml/2006/chart" xmlns:r="http://schemas.openxmlformats.org/officeDocument/2006/relationships" r:id="rId3"/>
          </a:graphicData>
        </a:graphic>
      </p:graphicFrame>
      <p:sp>
        <p:nvSpPr>
          <p:cNvPr id="8" name="Título 1">
            <a:extLst>
              <a:ext uri="{FF2B5EF4-FFF2-40B4-BE49-F238E27FC236}">
                <a16:creationId xmlns:a16="http://schemas.microsoft.com/office/drawing/2014/main" id="{B06C8672-4B1B-D68B-14CF-2F1957CC784C}"/>
              </a:ext>
            </a:extLst>
          </p:cNvPr>
          <p:cNvSpPr txBox="1">
            <a:spLocks/>
          </p:cNvSpPr>
          <p:nvPr/>
        </p:nvSpPr>
        <p:spPr>
          <a:xfrm>
            <a:off x="-4360223" y="1359218"/>
            <a:ext cx="4183109" cy="4292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dirty="0">
                <a:solidFill>
                  <a:schemeClr val="accent2">
                    <a:lumMod val="50000"/>
                  </a:schemeClr>
                </a:solidFill>
                <a:latin typeface="Calibri" panose="020F0502020204030204" pitchFamily="34" charset="0"/>
                <a:cs typeface="Calibri" panose="020F0502020204030204" pitchFamily="34" charset="0"/>
              </a:rPr>
              <a:t>Testing Point Assessment with the </a:t>
            </a:r>
            <a:r>
              <a:rPr lang="es-DO" dirty="0">
                <a:solidFill>
                  <a:srgbClr val="00B0F0"/>
                </a:solidFill>
                <a:latin typeface="Calibri" panose="020F0502020204030204" pitchFamily="34" charset="0"/>
                <a:cs typeface="Calibri" panose="020F0502020204030204" pitchFamily="34" charset="0"/>
              </a:rPr>
              <a:t>Application of the SPI-RT-HIV Checklist</a:t>
            </a:r>
          </a:p>
        </p:txBody>
      </p:sp>
      <p:graphicFrame>
        <p:nvGraphicFramePr>
          <p:cNvPr id="9" name="Tabla 8">
            <a:extLst>
              <a:ext uri="{FF2B5EF4-FFF2-40B4-BE49-F238E27FC236}">
                <a16:creationId xmlns:a16="http://schemas.microsoft.com/office/drawing/2014/main" id="{A9BEC4DD-3CB4-6C2D-6452-E850759F2C82}"/>
              </a:ext>
            </a:extLst>
          </p:cNvPr>
          <p:cNvGraphicFramePr>
            <a:graphicFrameLocks noGrp="1"/>
          </p:cNvGraphicFramePr>
          <p:nvPr>
            <p:extLst>
              <p:ext uri="{D42A27DB-BD31-4B8C-83A1-F6EECF244321}">
                <p14:modId xmlns:p14="http://schemas.microsoft.com/office/powerpoint/2010/main" val="4210760521"/>
              </p:ext>
            </p:extLst>
          </p:nvPr>
        </p:nvGraphicFramePr>
        <p:xfrm>
          <a:off x="5673011" y="7029220"/>
          <a:ext cx="5561045" cy="2665313"/>
        </p:xfrm>
        <a:graphic>
          <a:graphicData uri="http://schemas.openxmlformats.org/drawingml/2006/table">
            <a:tbl>
              <a:tblPr/>
              <a:tblGrid>
                <a:gridCol w="609804">
                  <a:extLst>
                    <a:ext uri="{9D8B030D-6E8A-4147-A177-3AD203B41FA5}">
                      <a16:colId xmlns:a16="http://schemas.microsoft.com/office/drawing/2014/main" val="4266373717"/>
                    </a:ext>
                  </a:extLst>
                </a:gridCol>
                <a:gridCol w="873749">
                  <a:extLst>
                    <a:ext uri="{9D8B030D-6E8A-4147-A177-3AD203B41FA5}">
                      <a16:colId xmlns:a16="http://schemas.microsoft.com/office/drawing/2014/main" val="2660819085"/>
                    </a:ext>
                  </a:extLst>
                </a:gridCol>
                <a:gridCol w="4077492">
                  <a:extLst>
                    <a:ext uri="{9D8B030D-6E8A-4147-A177-3AD203B41FA5}">
                      <a16:colId xmlns:a16="http://schemas.microsoft.com/office/drawing/2014/main" val="2449093527"/>
                    </a:ext>
                  </a:extLst>
                </a:gridCol>
              </a:tblGrid>
              <a:tr h="438413">
                <a:tc>
                  <a:txBody>
                    <a:bodyPr/>
                    <a:lstStyle/>
                    <a:p>
                      <a:pPr algn="ctr"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Level</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 </a:t>
                      </a: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Score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Description of the results</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92104"/>
                  </a:ext>
                </a:extLst>
              </a:tr>
              <a:tr h="438413">
                <a:tc>
                  <a:txBody>
                    <a:bodyPr/>
                    <a:lstStyle/>
                    <a:p>
                      <a:pPr algn="ctr" fontAlgn="ctr"/>
                      <a:r>
                        <a:rPr lang="en-US" sz="1200" b="1" i="0" u="none" strike="noStrike" dirty="0">
                          <a:solidFill>
                            <a:schemeClr val="accent2">
                              <a:lumMod val="50000"/>
                            </a:schemeClr>
                          </a:solidFill>
                          <a:effectLst/>
                          <a:highlight>
                            <a:srgbClr val="FF0000"/>
                          </a:highlight>
                          <a:latin typeface="Calibri" panose="020F0502020204030204" pitchFamily="34" charset="0"/>
                          <a:cs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Less than</a:t>
                      </a: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It needs improvement in all areas and immediate correction is necessary</a:t>
                      </a:r>
                      <a:endParaRPr lang="es-E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9092700"/>
                  </a:ext>
                </a:extLst>
              </a:tr>
              <a:tr h="473248">
                <a:tc>
                  <a:txBody>
                    <a:bodyPr/>
                    <a:lstStyle/>
                    <a:p>
                      <a:pPr algn="ctr" fontAlgn="ctr"/>
                      <a:r>
                        <a:rPr lang="en-US" sz="1200" b="1" i="0" u="none" strike="noStrike">
                          <a:solidFill>
                            <a:schemeClr val="accent2">
                              <a:lumMod val="50000"/>
                            </a:schemeClr>
                          </a:solidFill>
                          <a:effectLst/>
                          <a:highlight>
                            <a:srgbClr val="CC3300"/>
                          </a:highlight>
                          <a:latin typeface="Calibri" panose="020F0502020204030204" pitchFamily="34" charset="0"/>
                          <a:cs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0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40% - 59%</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Needs improvement in specific areas</a:t>
                      </a:r>
                      <a:endParaRPr lang="es-E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4421496"/>
                  </a:ext>
                </a:extLst>
              </a:tr>
              <a:tr h="438413">
                <a:tc>
                  <a:txBody>
                    <a:bodyPr/>
                    <a:lstStyle/>
                    <a:p>
                      <a:pPr algn="ctr" fontAlgn="ctr"/>
                      <a:r>
                        <a:rPr lang="en-US" sz="1200" b="1" i="0" u="none" strike="noStrike">
                          <a:solidFill>
                            <a:schemeClr val="accent2">
                              <a:lumMod val="50000"/>
                            </a:schemeClr>
                          </a:solidFill>
                          <a:effectLst/>
                          <a:highlight>
                            <a:srgbClr val="FFFF00"/>
                          </a:highlight>
                          <a:latin typeface="Calibri" panose="020F0502020204030204" pitchFamily="34" charset="0"/>
                          <a:cs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60%-79%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Partially eligible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3063617"/>
                  </a:ext>
                </a:extLst>
              </a:tr>
              <a:tr h="438413">
                <a:tc>
                  <a:txBody>
                    <a:bodyPr/>
                    <a:lstStyle/>
                    <a:p>
                      <a:pPr algn="ctr" fontAlgn="ctr"/>
                      <a:r>
                        <a:rPr lang="en-US" sz="1200" b="1" i="0" u="none" strike="noStrike">
                          <a:solidFill>
                            <a:schemeClr val="accent2">
                              <a:lumMod val="50000"/>
                            </a:schemeClr>
                          </a:solidFill>
                          <a:effectLst/>
                          <a:highlight>
                            <a:srgbClr val="92D050"/>
                          </a:highlight>
                          <a:latin typeface="Calibri" panose="020F0502020204030204" pitchFamily="34" charset="0"/>
                          <a:cs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200" b="1"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80%-89%</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Close to National Certified Site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239449"/>
                  </a:ext>
                </a:extLst>
              </a:tr>
              <a:tr h="438413">
                <a:tc>
                  <a:txBody>
                    <a:bodyPr/>
                    <a:lstStyle/>
                    <a:p>
                      <a:pPr algn="ctr" fontAlgn="ctr"/>
                      <a:r>
                        <a:rPr lang="en-US" sz="1200" b="1" i="0" u="none" strike="noStrike" dirty="0">
                          <a:solidFill>
                            <a:schemeClr val="accent2">
                              <a:lumMod val="50000"/>
                            </a:schemeClr>
                          </a:solidFill>
                          <a:effectLst/>
                          <a:highlight>
                            <a:srgbClr val="548235"/>
                          </a:highlight>
                          <a:latin typeface="Calibri" panose="020F0502020204030204" pitchFamily="34" charset="0"/>
                          <a:cs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algn="ctr" fontAlgn="ctr"/>
                      <a:r>
                        <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90% </a:t>
                      </a: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to more</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1" i="0" u="none" strike="noStrike" dirty="0">
                          <a:solidFill>
                            <a:schemeClr val="accent2">
                              <a:lumMod val="50000"/>
                            </a:schemeClr>
                          </a:solidFill>
                          <a:effectLst/>
                          <a:latin typeface="Calibri" panose="020F0502020204030204" pitchFamily="34" charset="0"/>
                          <a:cs typeface="Calibri" panose="020F0502020204030204" pitchFamily="34" charset="0"/>
                        </a:rPr>
                        <a:t>Eligible to be certified</a:t>
                      </a:r>
                      <a:endParaRPr lang="en-US" sz="1200" b="1"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4782237"/>
                  </a:ext>
                </a:extLst>
              </a:tr>
            </a:tbl>
          </a:graphicData>
        </a:graphic>
      </p:graphicFrame>
      <p:graphicFrame>
        <p:nvGraphicFramePr>
          <p:cNvPr id="10" name="Tabla 9">
            <a:extLst>
              <a:ext uri="{FF2B5EF4-FFF2-40B4-BE49-F238E27FC236}">
                <a16:creationId xmlns:a16="http://schemas.microsoft.com/office/drawing/2014/main" id="{FC4C5F7D-6E8A-58A4-B5DC-65EA50E4A16D}"/>
              </a:ext>
            </a:extLst>
          </p:cNvPr>
          <p:cNvGraphicFramePr>
            <a:graphicFrameLocks noGrp="1"/>
          </p:cNvGraphicFramePr>
          <p:nvPr>
            <p:extLst>
              <p:ext uri="{D42A27DB-BD31-4B8C-83A1-F6EECF244321}">
                <p14:modId xmlns:p14="http://schemas.microsoft.com/office/powerpoint/2010/main" val="2593117958"/>
              </p:ext>
            </p:extLst>
          </p:nvPr>
        </p:nvGraphicFramePr>
        <p:xfrm>
          <a:off x="5673011" y="-3354874"/>
          <a:ext cx="5561044" cy="2925330"/>
        </p:xfrm>
        <a:graphic>
          <a:graphicData uri="http://schemas.openxmlformats.org/drawingml/2006/table">
            <a:tbl>
              <a:tblPr/>
              <a:tblGrid>
                <a:gridCol w="3588262">
                  <a:extLst>
                    <a:ext uri="{9D8B030D-6E8A-4147-A177-3AD203B41FA5}">
                      <a16:colId xmlns:a16="http://schemas.microsoft.com/office/drawing/2014/main" val="2147406421"/>
                    </a:ext>
                  </a:extLst>
                </a:gridCol>
                <a:gridCol w="1972782">
                  <a:extLst>
                    <a:ext uri="{9D8B030D-6E8A-4147-A177-3AD203B41FA5}">
                      <a16:colId xmlns:a16="http://schemas.microsoft.com/office/drawing/2014/main" val="1292971184"/>
                    </a:ext>
                  </a:extLst>
                </a:gridCol>
              </a:tblGrid>
              <a:tr h="284875">
                <a:tc>
                  <a:txBody>
                    <a:bodyPr/>
                    <a:lstStyle/>
                    <a:p>
                      <a:pPr algn="ctr" fontAlgn="ctr"/>
                      <a:r>
                        <a:rPr lang="en-US" sz="1400" b="1" i="0" u="none" strike="noStrike" dirty="0">
                          <a:solidFill>
                            <a:srgbClr val="FFFFFF"/>
                          </a:solidFill>
                          <a:effectLst/>
                          <a:latin typeface="Calibri" panose="020F0502020204030204" pitchFamily="34" charset="0"/>
                          <a:cs typeface="Calibri" panose="020F0502020204030204" pitchFamily="34" charset="0"/>
                        </a:rPr>
                        <a:t>SECTION</a:t>
                      </a:r>
                      <a:endParaRPr lang="en-US" sz="1400" b="1" i="0" u="none" strike="noStrike" dirty="0">
                        <a:solidFill>
                          <a:srgbClr val="FFFFFF"/>
                        </a:solidFill>
                        <a:effectLst/>
                        <a:highlight>
                          <a:srgbClr val="1F4E78"/>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US" sz="1400" b="1" i="0" u="none" strike="noStrike" dirty="0">
                          <a:solidFill>
                            <a:srgbClr val="FFFFFF"/>
                          </a:solidFill>
                          <a:effectLst/>
                          <a:latin typeface="Calibri" panose="020F0502020204030204" pitchFamily="34" charset="0"/>
                          <a:cs typeface="Calibri" panose="020F0502020204030204" pitchFamily="34" charset="0"/>
                        </a:rPr>
                        <a:t>TOTAL POSSIBLE</a:t>
                      </a:r>
                      <a:endParaRPr lang="en-US" sz="1400" b="1" i="0" u="none" strike="noStrike" dirty="0">
                        <a:solidFill>
                          <a:srgbClr val="FFFFFF"/>
                        </a:solidFill>
                        <a:effectLst/>
                        <a:highlight>
                          <a:srgbClr val="1F4E78"/>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852978859"/>
                  </a:ext>
                </a:extLst>
              </a:tr>
              <a:tr h="554435">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1.0 Staff training and certification</a:t>
                      </a:r>
                      <a:endParaRPr lang="es-E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2093402"/>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2.0 Physical Facilities</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6257427"/>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3.0 Security</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11.0</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4289489"/>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4.0 Pre-analytical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5341023"/>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5.0 Analytical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139784"/>
                  </a:ext>
                </a:extLst>
              </a:tr>
              <a:tr h="306317">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6.0 </a:t>
                      </a:r>
                      <a:r>
                        <a:rPr lang="en-US" sz="1400" b="0" i="0" u="none" strike="noStrike" dirty="0" err="1">
                          <a:solidFill>
                            <a:schemeClr val="accent2">
                              <a:lumMod val="50000"/>
                            </a:schemeClr>
                          </a:solidFill>
                          <a:effectLst/>
                          <a:latin typeface="Calibri" panose="020F0502020204030204" pitchFamily="34" charset="0"/>
                          <a:cs typeface="Calibri" panose="020F0502020204030204" pitchFamily="34" charset="0"/>
                        </a:rPr>
                        <a:t>Postanalytic</a:t>
                      </a: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 Phase</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a:solidFill>
                            <a:schemeClr val="accent2">
                              <a:lumMod val="50000"/>
                            </a:schemeClr>
                          </a:solidFill>
                          <a:effectLst/>
                          <a:highlight>
                            <a:srgbClr val="FFFFFF"/>
                          </a:highlight>
                          <a:latin typeface="Calibri" panose="020F0502020204030204" pitchFamily="34" charset="0"/>
                          <a:cs typeface="Calibri" panose="020F0502020204030204" pitchFamily="34" charset="0"/>
                        </a:rPr>
                        <a:t>10.0</a:t>
                      </a:r>
                      <a:endPar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4284986"/>
                  </a:ext>
                </a:extLst>
              </a:tr>
              <a:tr h="554435">
                <a:tc>
                  <a:txBody>
                    <a:bodyPr/>
                    <a:lstStyle/>
                    <a:p>
                      <a:pPr algn="l" fontAlgn="ctr"/>
                      <a:r>
                        <a:rPr lang="en-US" sz="1400" b="0" i="0" u="none" strike="noStrike" dirty="0">
                          <a:solidFill>
                            <a:schemeClr val="accent2">
                              <a:lumMod val="50000"/>
                            </a:schemeClr>
                          </a:solidFill>
                          <a:effectLst/>
                          <a:latin typeface="Calibri" panose="020F0502020204030204" pitchFamily="34" charset="0"/>
                          <a:cs typeface="Calibri" panose="020F0502020204030204" pitchFamily="34" charset="0"/>
                        </a:rPr>
                        <a:t>7.0 External Quality Assessment (PEEC)</a:t>
                      </a:r>
                      <a:endParaRPr lang="es-E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chemeClr val="accent2">
                              <a:lumMod val="50000"/>
                            </a:schemeClr>
                          </a:solidFill>
                          <a:effectLst/>
                          <a:highlight>
                            <a:srgbClr val="FFFFFF"/>
                          </a:highlight>
                          <a:latin typeface="Calibri" panose="020F0502020204030204" pitchFamily="34" charset="0"/>
                          <a:cs typeface="Calibri" panose="020F050202020403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037540"/>
                  </a:ext>
                </a:extLst>
              </a:tr>
            </a:tbl>
          </a:graphicData>
        </a:graphic>
      </p:graphicFrame>
      <p:graphicFrame>
        <p:nvGraphicFramePr>
          <p:cNvPr id="12" name="Gráfico 11">
            <a:extLst>
              <a:ext uri="{FF2B5EF4-FFF2-40B4-BE49-F238E27FC236}">
                <a16:creationId xmlns:a16="http://schemas.microsoft.com/office/drawing/2014/main" id="{9262FA8F-D301-C262-3BFB-695D3465C2EE}"/>
              </a:ext>
            </a:extLst>
          </p:cNvPr>
          <p:cNvGraphicFramePr>
            <a:graphicFrameLocks/>
          </p:cNvGraphicFramePr>
          <p:nvPr>
            <p:extLst>
              <p:ext uri="{D42A27DB-BD31-4B8C-83A1-F6EECF244321}">
                <p14:modId xmlns:p14="http://schemas.microsoft.com/office/powerpoint/2010/main" val="2692988744"/>
              </p:ext>
            </p:extLst>
          </p:nvPr>
        </p:nvGraphicFramePr>
        <p:xfrm>
          <a:off x="2371891" y="7029220"/>
          <a:ext cx="7448218" cy="451093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ángulo 13">
            <a:extLst>
              <a:ext uri="{FF2B5EF4-FFF2-40B4-BE49-F238E27FC236}">
                <a16:creationId xmlns:a16="http://schemas.microsoft.com/office/drawing/2014/main" id="{5851ED59-A8D4-D5E9-6CE7-AAD2EEFC7796}"/>
              </a:ext>
            </a:extLst>
          </p:cNvPr>
          <p:cNvSpPr/>
          <p:nvPr/>
        </p:nvSpPr>
        <p:spPr>
          <a:xfrm>
            <a:off x="-74140" y="-2304483"/>
            <a:ext cx="12340281" cy="2026941"/>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5" name="Título 1">
            <a:extLst>
              <a:ext uri="{FF2B5EF4-FFF2-40B4-BE49-F238E27FC236}">
                <a16:creationId xmlns:a16="http://schemas.microsoft.com/office/drawing/2014/main" id="{3535DEF7-64C7-9937-3B15-5431F44D16DE}"/>
              </a:ext>
            </a:extLst>
          </p:cNvPr>
          <p:cNvSpPr txBox="1">
            <a:spLocks/>
          </p:cNvSpPr>
          <p:nvPr/>
        </p:nvSpPr>
        <p:spPr>
          <a:xfrm>
            <a:off x="1440519" y="-1834427"/>
            <a:ext cx="93109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4000" dirty="0">
                <a:solidFill>
                  <a:schemeClr val="bg1"/>
                </a:solidFill>
                <a:latin typeface="Calibri" panose="020F0502020204030204" pitchFamily="34" charset="0"/>
                <a:cs typeface="Calibri" panose="020F0502020204030204" pitchFamily="34" charset="0"/>
              </a:rPr>
              <a:t>Concordance between HIV tests 1 and 2</a:t>
            </a:r>
            <a:br>
              <a:rPr lang="es-DO" sz="4000" dirty="0">
                <a:solidFill>
                  <a:schemeClr val="bg1"/>
                </a:solidFill>
                <a:latin typeface="Calibri" panose="020F0502020204030204" pitchFamily="34" charset="0"/>
                <a:cs typeface="Calibri" panose="020F0502020204030204" pitchFamily="34" charset="0"/>
              </a:rPr>
            </a:br>
            <a:r>
              <a:rPr lang="es-DO" sz="2800" dirty="0">
                <a:solidFill>
                  <a:srgbClr val="00B0F0"/>
                </a:solidFill>
                <a:latin typeface="Calibri" panose="020F0502020204030204" pitchFamily="34" charset="0"/>
                <a:cs typeface="Calibri" panose="020F0502020204030204" pitchFamily="34" charset="0"/>
              </a:rPr>
              <a:t>October 2022 – September 2024</a:t>
            </a:r>
            <a:endParaRPr lang="es-DO" sz="40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510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A06F82-4669-F002-E997-6C2BBCF7045D}"/>
              </a:ext>
            </a:extLst>
          </p:cNvPr>
          <p:cNvSpPr>
            <a:spLocks noGrp="1"/>
          </p:cNvSpPr>
          <p:nvPr>
            <p:ph type="title"/>
          </p:nvPr>
        </p:nvSpPr>
        <p:spPr/>
        <p:txBody>
          <a:bodyPr/>
          <a:lstStyle/>
          <a:p>
            <a:endParaRPr lang="es-DO"/>
          </a:p>
        </p:txBody>
      </p:sp>
      <p:sp>
        <p:nvSpPr>
          <p:cNvPr id="4" name="Rectángulo 3">
            <a:extLst>
              <a:ext uri="{FF2B5EF4-FFF2-40B4-BE49-F238E27FC236}">
                <a16:creationId xmlns:a16="http://schemas.microsoft.com/office/drawing/2014/main" id="{40367015-9B37-2C8D-342E-A905C671E53C}"/>
              </a:ext>
            </a:extLst>
          </p:cNvPr>
          <p:cNvSpPr/>
          <p:nvPr/>
        </p:nvSpPr>
        <p:spPr>
          <a:xfrm>
            <a:off x="-74140" y="-104931"/>
            <a:ext cx="12340281" cy="2026941"/>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5" name="Título 1">
            <a:extLst>
              <a:ext uri="{FF2B5EF4-FFF2-40B4-BE49-F238E27FC236}">
                <a16:creationId xmlns:a16="http://schemas.microsoft.com/office/drawing/2014/main" id="{7276CC25-0775-6887-61D8-8900B8CA327F}"/>
              </a:ext>
            </a:extLst>
          </p:cNvPr>
          <p:cNvSpPr txBox="1">
            <a:spLocks/>
          </p:cNvSpPr>
          <p:nvPr/>
        </p:nvSpPr>
        <p:spPr>
          <a:xfrm>
            <a:off x="1440519" y="365125"/>
            <a:ext cx="93109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4000" dirty="0">
                <a:solidFill>
                  <a:schemeClr val="bg1"/>
                </a:solidFill>
                <a:latin typeface="Calibri" panose="020F0502020204030204" pitchFamily="34" charset="0"/>
                <a:cs typeface="Calibri" panose="020F0502020204030204" pitchFamily="34" charset="0"/>
              </a:rPr>
              <a:t>Concordance between HIV tests 1 and 2</a:t>
            </a:r>
            <a:br>
              <a:rPr lang="es-DO" sz="4000" dirty="0">
                <a:solidFill>
                  <a:schemeClr val="bg1"/>
                </a:solidFill>
                <a:latin typeface="Calibri" panose="020F0502020204030204" pitchFamily="34" charset="0"/>
                <a:cs typeface="Calibri" panose="020F0502020204030204" pitchFamily="34" charset="0"/>
              </a:rPr>
            </a:br>
            <a:r>
              <a:rPr lang="es-DO" sz="2800" dirty="0">
                <a:solidFill>
                  <a:srgbClr val="00B0F0"/>
                </a:solidFill>
                <a:latin typeface="Calibri" panose="020F0502020204030204" pitchFamily="34" charset="0"/>
                <a:cs typeface="Calibri" panose="020F0502020204030204" pitchFamily="34" charset="0"/>
              </a:rPr>
              <a:t>October 2022 – </a:t>
            </a:r>
            <a:r>
              <a:rPr lang="es-DO" sz="2800" dirty="0" err="1">
                <a:solidFill>
                  <a:srgbClr val="00B0F0"/>
                </a:solidFill>
                <a:latin typeface="Calibri" panose="020F0502020204030204" pitchFamily="34" charset="0"/>
                <a:cs typeface="Calibri" panose="020F0502020204030204" pitchFamily="34" charset="0"/>
              </a:rPr>
              <a:t>September</a:t>
            </a:r>
            <a:r>
              <a:rPr lang="es-DO" sz="2800" dirty="0">
                <a:solidFill>
                  <a:srgbClr val="00B0F0"/>
                </a:solidFill>
                <a:latin typeface="Calibri" panose="020F0502020204030204" pitchFamily="34" charset="0"/>
                <a:cs typeface="Calibri" panose="020F0502020204030204" pitchFamily="34" charset="0"/>
              </a:rPr>
              <a:t> 2023</a:t>
            </a:r>
            <a:endParaRPr lang="es-DO" sz="4000" dirty="0">
              <a:solidFill>
                <a:srgbClr val="00B0F0"/>
              </a:solidFill>
              <a:latin typeface="Calibri" panose="020F0502020204030204" pitchFamily="34" charset="0"/>
              <a:cs typeface="Calibri" panose="020F0502020204030204" pitchFamily="34" charset="0"/>
            </a:endParaRPr>
          </a:p>
        </p:txBody>
      </p:sp>
      <p:graphicFrame>
        <p:nvGraphicFramePr>
          <p:cNvPr id="6" name="Gráfico 5">
            <a:extLst>
              <a:ext uri="{FF2B5EF4-FFF2-40B4-BE49-F238E27FC236}">
                <a16:creationId xmlns:a16="http://schemas.microsoft.com/office/drawing/2014/main" id="{0A856E2B-2403-27A6-91AA-9C11F208186B}"/>
              </a:ext>
            </a:extLst>
          </p:cNvPr>
          <p:cNvGraphicFramePr>
            <a:graphicFrameLocks/>
          </p:cNvGraphicFramePr>
          <p:nvPr>
            <p:extLst>
              <p:ext uri="{D42A27DB-BD31-4B8C-83A1-F6EECF244321}">
                <p14:modId xmlns:p14="http://schemas.microsoft.com/office/powerpoint/2010/main" val="3174938284"/>
              </p:ext>
            </p:extLst>
          </p:nvPr>
        </p:nvGraphicFramePr>
        <p:xfrm>
          <a:off x="2371891" y="2153333"/>
          <a:ext cx="7448218" cy="4510937"/>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a:extLst>
              <a:ext uri="{FF2B5EF4-FFF2-40B4-BE49-F238E27FC236}">
                <a16:creationId xmlns:a16="http://schemas.microsoft.com/office/drawing/2014/main" id="{340428E0-9518-CD44-A680-F98C599CFA0B}"/>
              </a:ext>
            </a:extLst>
          </p:cNvPr>
          <p:cNvSpPr txBox="1">
            <a:spLocks/>
          </p:cNvSpPr>
          <p:nvPr/>
        </p:nvSpPr>
        <p:spPr>
          <a:xfrm>
            <a:off x="1403652" y="-1126744"/>
            <a:ext cx="9384696" cy="974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dirty="0">
                <a:solidFill>
                  <a:schemeClr val="accent2">
                    <a:lumMod val="50000"/>
                  </a:schemeClr>
                </a:solidFill>
                <a:latin typeface="Calibri" panose="020F0502020204030204" pitchFamily="34" charset="0"/>
                <a:cs typeface="Calibri" panose="020F0502020204030204" pitchFamily="34" charset="0"/>
              </a:rPr>
              <a:t>LV-SPI-RT-HIV Outcomes</a:t>
            </a:r>
            <a:r>
              <a:rPr lang="es-DO" dirty="0">
                <a:solidFill>
                  <a:srgbClr val="00B0F0"/>
                </a:solidFill>
                <a:latin typeface="Calibri" panose="020F0502020204030204" pitchFamily="34" charset="0"/>
                <a:cs typeface="Calibri" panose="020F0502020204030204" pitchFamily="34" charset="0"/>
              </a:rPr>
              <a:t> Site tiering</a:t>
            </a:r>
          </a:p>
        </p:txBody>
      </p:sp>
      <p:graphicFrame>
        <p:nvGraphicFramePr>
          <p:cNvPr id="8" name="Gráfico 7">
            <a:extLst>
              <a:ext uri="{FF2B5EF4-FFF2-40B4-BE49-F238E27FC236}">
                <a16:creationId xmlns:a16="http://schemas.microsoft.com/office/drawing/2014/main" id="{6B5FFD52-F359-E282-DC7C-0B7833B0C00F}"/>
              </a:ext>
            </a:extLst>
          </p:cNvPr>
          <p:cNvGraphicFramePr>
            <a:graphicFrameLocks/>
          </p:cNvGraphicFramePr>
          <p:nvPr>
            <p:extLst>
              <p:ext uri="{D42A27DB-BD31-4B8C-83A1-F6EECF244321}">
                <p14:modId xmlns:p14="http://schemas.microsoft.com/office/powerpoint/2010/main" val="3628144675"/>
              </p:ext>
            </p:extLst>
          </p:nvPr>
        </p:nvGraphicFramePr>
        <p:xfrm>
          <a:off x="563060" y="6921710"/>
          <a:ext cx="5440933" cy="4267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0BD41445-1499-7E69-61CD-2108EC413CEB}"/>
              </a:ext>
            </a:extLst>
          </p:cNvPr>
          <p:cNvGraphicFramePr>
            <a:graphicFrameLocks/>
          </p:cNvGraphicFramePr>
          <p:nvPr>
            <p:extLst>
              <p:ext uri="{D42A27DB-BD31-4B8C-83A1-F6EECF244321}">
                <p14:modId xmlns:p14="http://schemas.microsoft.com/office/powerpoint/2010/main" val="832663931"/>
              </p:ext>
            </p:extLst>
          </p:nvPr>
        </p:nvGraphicFramePr>
        <p:xfrm>
          <a:off x="6367889" y="6921709"/>
          <a:ext cx="5312587" cy="4267051"/>
        </p:xfrm>
        <a:graphic>
          <a:graphicData uri="http://schemas.openxmlformats.org/drawingml/2006/chart">
            <c:chart xmlns:c="http://schemas.openxmlformats.org/drawingml/2006/chart" xmlns:r="http://schemas.openxmlformats.org/officeDocument/2006/relationships" r:id="rId4"/>
          </a:graphicData>
        </a:graphic>
      </p:graphicFrame>
      <p:sp>
        <p:nvSpPr>
          <p:cNvPr id="10" name="Título 1">
            <a:extLst>
              <a:ext uri="{FF2B5EF4-FFF2-40B4-BE49-F238E27FC236}">
                <a16:creationId xmlns:a16="http://schemas.microsoft.com/office/drawing/2014/main" id="{239D8491-0E3C-2B7C-6BD9-84FBA7D879B6}"/>
              </a:ext>
            </a:extLst>
          </p:cNvPr>
          <p:cNvSpPr txBox="1">
            <a:spLocks/>
          </p:cNvSpPr>
          <p:nvPr/>
        </p:nvSpPr>
        <p:spPr>
          <a:xfrm>
            <a:off x="1403652" y="-1184217"/>
            <a:ext cx="9384696" cy="974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4800" dirty="0">
                <a:solidFill>
                  <a:schemeClr val="accent2">
                    <a:lumMod val="50000"/>
                  </a:schemeClr>
                </a:solidFill>
                <a:latin typeface="Calibri" panose="020F0502020204030204" pitchFamily="34" charset="0"/>
                <a:cs typeface="Calibri" panose="020F0502020204030204" pitchFamily="34" charset="0"/>
              </a:rPr>
              <a:t>Plans/strategies </a:t>
            </a:r>
            <a:r>
              <a:rPr lang="es-DO" sz="4800" dirty="0">
                <a:solidFill>
                  <a:srgbClr val="00B0F0"/>
                </a:solidFill>
                <a:latin typeface="Calibri" panose="020F0502020204030204" pitchFamily="34" charset="0"/>
                <a:cs typeface="Calibri" panose="020F0502020204030204" pitchFamily="34" charset="0"/>
              </a:rPr>
              <a:t>for scaling up</a:t>
            </a:r>
          </a:p>
        </p:txBody>
      </p:sp>
      <p:graphicFrame>
        <p:nvGraphicFramePr>
          <p:cNvPr id="11" name="Marcador de contenido 2">
            <a:extLst>
              <a:ext uri="{FF2B5EF4-FFF2-40B4-BE49-F238E27FC236}">
                <a16:creationId xmlns:a16="http://schemas.microsoft.com/office/drawing/2014/main" id="{A684CC33-4498-FBD8-7C7E-26C6326B27E7}"/>
              </a:ext>
            </a:extLst>
          </p:cNvPr>
          <p:cNvGraphicFramePr>
            <a:graphicFrameLocks noGrp="1"/>
          </p:cNvGraphicFramePr>
          <p:nvPr>
            <p:ph idx="1"/>
            <p:extLst>
              <p:ext uri="{D42A27DB-BD31-4B8C-83A1-F6EECF244321}">
                <p14:modId xmlns:p14="http://schemas.microsoft.com/office/powerpoint/2010/main" val="173901214"/>
              </p:ext>
            </p:extLst>
          </p:nvPr>
        </p:nvGraphicFramePr>
        <p:xfrm>
          <a:off x="838200" y="7093655"/>
          <a:ext cx="10515600" cy="4352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80463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1805BD8C-A1B6-E721-4A71-FCE88DCDACC6}"/>
              </a:ext>
            </a:extLst>
          </p:cNvPr>
          <p:cNvSpPr>
            <a:spLocks noGrp="1"/>
          </p:cNvSpPr>
          <p:nvPr>
            <p:ph type="title"/>
          </p:nvPr>
        </p:nvSpPr>
        <p:spPr>
          <a:xfrm>
            <a:off x="1403652" y="689548"/>
            <a:ext cx="9384696" cy="974360"/>
          </a:xfrm>
        </p:spPr>
        <p:txBody>
          <a:bodyPr>
            <a:normAutofit/>
          </a:bodyPr>
          <a:lstStyle/>
          <a:p>
            <a:pPr algn="ctr"/>
            <a:r>
              <a:rPr lang="es-DO" sz="4800" dirty="0">
                <a:solidFill>
                  <a:schemeClr val="accent2">
                    <a:lumMod val="50000"/>
                  </a:schemeClr>
                </a:solidFill>
                <a:latin typeface="Calibri" panose="020F0502020204030204" pitchFamily="34" charset="0"/>
                <a:cs typeface="Calibri" panose="020F0502020204030204" pitchFamily="34" charset="0"/>
              </a:rPr>
              <a:t>Plans/strategies </a:t>
            </a:r>
            <a:r>
              <a:rPr lang="es-DO" sz="4800" dirty="0">
                <a:solidFill>
                  <a:srgbClr val="00B0F0"/>
                </a:solidFill>
                <a:latin typeface="Calibri" panose="020F0502020204030204" pitchFamily="34" charset="0"/>
                <a:cs typeface="Calibri" panose="020F0502020204030204" pitchFamily="34" charset="0"/>
              </a:rPr>
              <a:t>for scaling up</a:t>
            </a:r>
          </a:p>
        </p:txBody>
      </p:sp>
      <p:graphicFrame>
        <p:nvGraphicFramePr>
          <p:cNvPr id="2" name="Marcador de contenido 2">
            <a:extLst>
              <a:ext uri="{FF2B5EF4-FFF2-40B4-BE49-F238E27FC236}">
                <a16:creationId xmlns:a16="http://schemas.microsoft.com/office/drawing/2014/main" id="{5EABDBCF-8AF0-631E-0E7B-8A2D05D3A4BB}"/>
              </a:ext>
            </a:extLst>
          </p:cNvPr>
          <p:cNvGraphicFramePr>
            <a:graphicFrameLocks noGrp="1"/>
          </p:cNvGraphicFramePr>
          <p:nvPr>
            <p:ph idx="1"/>
            <p:extLst>
              <p:ext uri="{D42A27DB-BD31-4B8C-83A1-F6EECF244321}">
                <p14:modId xmlns:p14="http://schemas.microsoft.com/office/powerpoint/2010/main" val="1137060101"/>
              </p:ext>
            </p:extLst>
          </p:nvPr>
        </p:nvGraphicFramePr>
        <p:xfrm>
          <a:off x="838200" y="181590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Gráfico 3">
            <a:extLst>
              <a:ext uri="{FF2B5EF4-FFF2-40B4-BE49-F238E27FC236}">
                <a16:creationId xmlns:a16="http://schemas.microsoft.com/office/drawing/2014/main" id="{CF692B2C-D0F1-A5D5-6D42-B4D6FFD8AE74}"/>
              </a:ext>
            </a:extLst>
          </p:cNvPr>
          <p:cNvGraphicFramePr>
            <a:graphicFrameLocks/>
          </p:cNvGraphicFramePr>
          <p:nvPr>
            <p:extLst>
              <p:ext uri="{D42A27DB-BD31-4B8C-83A1-F6EECF244321}">
                <p14:modId xmlns:p14="http://schemas.microsoft.com/office/powerpoint/2010/main" val="156958859"/>
              </p:ext>
            </p:extLst>
          </p:nvPr>
        </p:nvGraphicFramePr>
        <p:xfrm>
          <a:off x="2371891" y="7029220"/>
          <a:ext cx="7448218" cy="4510937"/>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ángulo 7">
            <a:extLst>
              <a:ext uri="{FF2B5EF4-FFF2-40B4-BE49-F238E27FC236}">
                <a16:creationId xmlns:a16="http://schemas.microsoft.com/office/drawing/2014/main" id="{96F2DA95-F9D7-DD65-840E-0F7D89126853}"/>
              </a:ext>
            </a:extLst>
          </p:cNvPr>
          <p:cNvSpPr/>
          <p:nvPr/>
        </p:nvSpPr>
        <p:spPr>
          <a:xfrm>
            <a:off x="-74140" y="-2304483"/>
            <a:ext cx="12340281" cy="2026941"/>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9" name="Título 1">
            <a:extLst>
              <a:ext uri="{FF2B5EF4-FFF2-40B4-BE49-F238E27FC236}">
                <a16:creationId xmlns:a16="http://schemas.microsoft.com/office/drawing/2014/main" id="{4E2B4C46-0706-4175-BC5C-ED426761DBD8}"/>
              </a:ext>
            </a:extLst>
          </p:cNvPr>
          <p:cNvSpPr txBox="1">
            <a:spLocks/>
          </p:cNvSpPr>
          <p:nvPr/>
        </p:nvSpPr>
        <p:spPr>
          <a:xfrm>
            <a:off x="1440519" y="-1834427"/>
            <a:ext cx="931096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4000" dirty="0">
                <a:solidFill>
                  <a:schemeClr val="bg1"/>
                </a:solidFill>
                <a:latin typeface="Calibri" panose="020F0502020204030204" pitchFamily="34" charset="0"/>
                <a:cs typeface="Calibri" panose="020F0502020204030204" pitchFamily="34" charset="0"/>
              </a:rPr>
              <a:t>Concordance between HIV tests 1 and 2</a:t>
            </a:r>
            <a:br>
              <a:rPr lang="es-DO" sz="4000" dirty="0">
                <a:solidFill>
                  <a:schemeClr val="bg1"/>
                </a:solidFill>
                <a:latin typeface="Calibri" panose="020F0502020204030204" pitchFamily="34" charset="0"/>
                <a:cs typeface="Calibri" panose="020F0502020204030204" pitchFamily="34" charset="0"/>
              </a:rPr>
            </a:br>
            <a:r>
              <a:rPr lang="es-DO" sz="2800" dirty="0">
                <a:solidFill>
                  <a:srgbClr val="00B0F0"/>
                </a:solidFill>
                <a:latin typeface="Calibri" panose="020F0502020204030204" pitchFamily="34" charset="0"/>
                <a:cs typeface="Calibri" panose="020F0502020204030204" pitchFamily="34" charset="0"/>
              </a:rPr>
              <a:t>October 2022 – September 2024</a:t>
            </a:r>
            <a:endParaRPr lang="es-DO" sz="4000" dirty="0">
              <a:solidFill>
                <a:srgbClr val="00B0F0"/>
              </a:solidFill>
              <a:latin typeface="Calibri" panose="020F0502020204030204" pitchFamily="34" charset="0"/>
              <a:cs typeface="Calibri" panose="020F0502020204030204" pitchFamily="34" charset="0"/>
            </a:endParaRPr>
          </a:p>
        </p:txBody>
      </p:sp>
      <p:sp>
        <p:nvSpPr>
          <p:cNvPr id="12" name="Título 1">
            <a:extLst>
              <a:ext uri="{FF2B5EF4-FFF2-40B4-BE49-F238E27FC236}">
                <a16:creationId xmlns:a16="http://schemas.microsoft.com/office/drawing/2014/main" id="{16D41C3C-5E67-BF9F-66BF-D82DAEA5B9D0}"/>
              </a:ext>
            </a:extLst>
          </p:cNvPr>
          <p:cNvSpPr txBox="1">
            <a:spLocks/>
          </p:cNvSpPr>
          <p:nvPr/>
        </p:nvSpPr>
        <p:spPr>
          <a:xfrm>
            <a:off x="1415622" y="-1306002"/>
            <a:ext cx="9384696" cy="9743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DO" sz="6600" dirty="0">
                <a:solidFill>
                  <a:schemeClr val="bg1"/>
                </a:solidFill>
                <a:latin typeface="Calibri" panose="020F0502020204030204" pitchFamily="34" charset="0"/>
                <a:cs typeface="Calibri" panose="020F0502020204030204" pitchFamily="34" charset="0"/>
              </a:rPr>
              <a:t>Challenges/</a:t>
            </a:r>
            <a:r>
              <a:rPr lang="es-DO" sz="6600" dirty="0">
                <a:solidFill>
                  <a:srgbClr val="00B0F0"/>
                </a:solidFill>
                <a:latin typeface="Calibri" panose="020F0502020204030204" pitchFamily="34" charset="0"/>
                <a:cs typeface="Calibri" panose="020F0502020204030204" pitchFamily="34" charset="0"/>
              </a:rPr>
              <a:t>Gaps</a:t>
            </a:r>
          </a:p>
        </p:txBody>
      </p:sp>
      <p:graphicFrame>
        <p:nvGraphicFramePr>
          <p:cNvPr id="13" name="Marcador de contenido 2">
            <a:extLst>
              <a:ext uri="{FF2B5EF4-FFF2-40B4-BE49-F238E27FC236}">
                <a16:creationId xmlns:a16="http://schemas.microsoft.com/office/drawing/2014/main" id="{6F20122C-E711-F16D-344E-CDFF3986AD0F}"/>
              </a:ext>
            </a:extLst>
          </p:cNvPr>
          <p:cNvGraphicFramePr>
            <a:graphicFrameLocks/>
          </p:cNvGraphicFramePr>
          <p:nvPr>
            <p:extLst>
              <p:ext uri="{D42A27DB-BD31-4B8C-83A1-F6EECF244321}">
                <p14:modId xmlns:p14="http://schemas.microsoft.com/office/powerpoint/2010/main" val="572399431"/>
              </p:ext>
            </p:extLst>
          </p:nvPr>
        </p:nvGraphicFramePr>
        <p:xfrm>
          <a:off x="644056" y="7029220"/>
          <a:ext cx="10927829" cy="32751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28912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5844</TotalTime>
  <Words>1391</Words>
  <Application>Microsoft Office PowerPoint</Application>
  <PresentationFormat>Panorámica</PresentationFormat>
  <Paragraphs>219</Paragraphs>
  <Slides>11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Aptos</vt:lpstr>
      <vt:lpstr>Arial</vt:lpstr>
      <vt:lpstr>Calibri</vt:lpstr>
      <vt:lpstr>Calibri Light</vt:lpstr>
      <vt:lpstr>Geomanist Bold</vt:lpstr>
      <vt:lpstr>Geomanist Regular</vt:lpstr>
      <vt:lpstr>Times New Roman</vt:lpstr>
      <vt:lpstr>Tema de Office</vt:lpstr>
      <vt:lpstr>Presentación de PowerPoint</vt:lpstr>
      <vt:lpstr>Beginnings, Training, and Certification</vt:lpstr>
      <vt:lpstr>Beginnings, Training, and Certification</vt:lpstr>
      <vt:lpstr>Beginnings, Training, and Certification</vt:lpstr>
      <vt:lpstr> HIV Test Nominal Registration System (SIRENP-HIV) </vt:lpstr>
      <vt:lpstr>Testing Point Assessment with the Application of the SPI-RT-HIV Checklist</vt:lpstr>
      <vt:lpstr>LV-SPI-RT-HIV Outcomes Site tiering</vt:lpstr>
      <vt:lpstr>Presentación de PowerPoint</vt:lpstr>
      <vt:lpstr>Plans/strategies for scaling up</vt:lpstr>
      <vt:lpstr>Challenges/Gaps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BUENAS PRÁCTICAS DE RTCQI-VIH</dc:title>
  <dc:creator>Rachel Adames</dc:creator>
  <cp:lastModifiedBy>Rachel Adames</cp:lastModifiedBy>
  <cp:revision>7</cp:revision>
  <dcterms:created xsi:type="dcterms:W3CDTF">2024-07-16T16:21:55Z</dcterms:created>
  <dcterms:modified xsi:type="dcterms:W3CDTF">2024-08-26T02:06:08Z</dcterms:modified>
</cp:coreProperties>
</file>